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_rels/theme1.xml.rels" ContentType="application/vnd.openxmlformats-package.relationships+xml"/>
  <Override PartName="/ppt/theme/_rels/theme2.xml.rels" ContentType="application/vnd.openxmlformats-package.relationships+xml"/>
  <Override PartName="/ppt/theme/_rels/theme3.xml.rels" ContentType="application/vnd.openxmlformats-package.relationships+xml"/>
  <Override PartName="/ppt/theme/_rels/theme4.xml.rels" ContentType="application/vnd.openxmlformats-package.relationships+xml"/>
  <Override PartName="/ppt/theme/_rels/theme5.xml.rels" ContentType="application/vnd.openxmlformats-package.relationships+xml"/>
  <Override PartName="/ppt/theme/_rels/theme6.xml.rels" ContentType="application/vnd.openxmlformats-package.relationships+xml"/>
  <Override PartName="/ppt/theme/_rels/theme7.xml.rels" ContentType="application/vnd.openxmlformats-package.relationships+xml"/>
  <Override PartName="/ppt/theme/_rels/theme8.xml.rels" ContentType="application/vnd.openxmlformats-package.relationships+xml"/>
  <Override PartName="/ppt/theme/_rels/theme9.xml.rels" ContentType="application/vnd.openxmlformats-package.relationships+xml"/>
  <Override PartName="/ppt/theme/_rels/theme10.xml.rels" ContentType="application/vnd.openxmlformats-package.relationships+xml"/>
  <Override PartName="/ppt/media/image1.jpeg" ContentType="image/jpeg"/>
  <Override PartName="/ppt/media/image2.png" ContentType="image/png"/>
  <Override PartName="/ppt/media/image4.jpeg" ContentType="image/jpeg"/>
  <Override PartName="/ppt/media/media5.mp4" ContentType="video/mp4"/>
  <Override PartName="/ppt/media/image3.jpeg" ContentType="image/jpeg"/>
  <Override PartName="/ppt/media/image6.png" ContentType="image/png"/>
  <Override PartName="/ppt/media/image7.png" ContentType="image/png"/>
  <Override PartName="/ppt/media/image8.png" ContentType="image/png"/>
  <Override PartName="/ppt/media/image9.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7" r:id="rId6"/>
    <p:sldMasterId id="2147483659" r:id="rId7"/>
    <p:sldMasterId id="2147483661" r:id="rId8"/>
    <p:sldMasterId id="2147483663" r:id="rId9"/>
    <p:sldMasterId id="2147483665" r:id="rId10"/>
    <p:sldMasterId id="2147483667"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iapositive de titr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2F07666D-A313-4781-9C22-A3EEBCBA9E3A}" type="slidenum">
              <a:t>&lt;#&gt;</a:t>
            </a:fld>
          </a:p>
        </p:txBody>
      </p:sp>
      <p:sp>
        <p:nvSpPr>
          <p:cNvPr id="4" name="PlaceHolder 3"/>
          <p:cNvSpPr>
            <a:spLocks noGrp="1"/>
          </p:cNvSpPr>
          <p:nvPr>
            <p:ph type="dt" idx="3"/>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u avec légen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F71FC523-BB28-4852-8349-89FEB5685D1F}" type="slidenum">
              <a:t>&lt;#&gt;</a:t>
            </a:fld>
          </a:p>
        </p:txBody>
      </p:sp>
      <p:sp>
        <p:nvSpPr>
          <p:cNvPr id="4" name="PlaceHolder 3"/>
          <p:cNvSpPr>
            <a:spLocks noGrp="1"/>
          </p:cNvSpPr>
          <p:nvPr>
            <p:ph type="dt" idx="27"/>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avec légen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8B0F6254-E65F-417F-9864-21061F1BD40A}" type="slidenum">
              <a:t>&lt;#&gt;</a:t>
            </a:fld>
          </a:p>
        </p:txBody>
      </p:sp>
      <p:sp>
        <p:nvSpPr>
          <p:cNvPr id="4" name="PlaceHolder 3"/>
          <p:cNvSpPr>
            <a:spLocks noGrp="1"/>
          </p:cNvSpPr>
          <p:nvPr>
            <p:ph type="dt" idx="30"/>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isposition personnalisé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EB8FFC8F-E26A-4B3A-8CF4-483ABF443D2E}" type="slidenum">
              <a:t>&lt;#&gt;</a:t>
            </a:fld>
          </a:p>
        </p:txBody>
      </p:sp>
      <p:sp>
        <p:nvSpPr>
          <p:cNvPr id="4" name="PlaceHolder 3"/>
          <p:cNvSpPr>
            <a:spLocks noGrp="1"/>
          </p:cNvSpPr>
          <p:nvPr>
            <p:ph type="dt" idx="6"/>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En-tête de section">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BA0B5D8F-A45C-410A-8F73-A662A291932C}" type="slidenum">
              <a:t>&lt;#&gt;</a:t>
            </a:fld>
          </a:p>
        </p:txBody>
      </p:sp>
      <p:sp>
        <p:nvSpPr>
          <p:cNvPr id="4" name="PlaceHolder 3"/>
          <p:cNvSpPr>
            <a:spLocks noGrp="1"/>
          </p:cNvSpPr>
          <p:nvPr>
            <p:ph type="dt" idx="9"/>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ux contenus">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118080"/>
            <a:ext cx="8152560" cy="100512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34" name="PlaceHolder 2"/>
          <p:cNvSpPr>
            <a:spLocks noGrp="1"/>
          </p:cNvSpPr>
          <p:nvPr>
            <p:ph/>
          </p:nvPr>
        </p:nvSpPr>
        <p:spPr>
          <a:xfrm>
            <a:off x="609480" y="1352520"/>
            <a:ext cx="924840" cy="3268080"/>
          </a:xfrm>
          <a:prstGeom prst="rect">
            <a:avLst/>
          </a:prstGeom>
          <a:noFill/>
          <a:ln w="0">
            <a:noFill/>
          </a:ln>
        </p:spPr>
        <p:txBody>
          <a:bodyPr lIns="0" rIns="0" tIns="0" bIns="0" anchor="t">
            <a:normAutofit fontScale="77500" lnSpcReduction="19999"/>
          </a:bodyPr>
          <a:p>
            <a:pPr indent="0">
              <a:spcBef>
                <a:spcPts val="1417"/>
              </a:spcBef>
              <a:buNone/>
            </a:pPr>
            <a:endParaRPr b="0" lang="fr-FR" sz="3200" strike="noStrike" u="none">
              <a:solidFill>
                <a:srgbClr val="000000"/>
              </a:solidFill>
              <a:uFillTx/>
              <a:latin typeface="Arial"/>
            </a:endParaRPr>
          </a:p>
        </p:txBody>
      </p:sp>
      <p:sp>
        <p:nvSpPr>
          <p:cNvPr id="35" name="PlaceHolder 3"/>
          <p:cNvSpPr>
            <a:spLocks noGrp="1"/>
          </p:cNvSpPr>
          <p:nvPr>
            <p:ph/>
          </p:nvPr>
        </p:nvSpPr>
        <p:spPr>
          <a:xfrm>
            <a:off x="1581120" y="1352520"/>
            <a:ext cx="924840" cy="3268080"/>
          </a:xfrm>
          <a:prstGeom prst="rect">
            <a:avLst/>
          </a:prstGeom>
          <a:noFill/>
          <a:ln w="0">
            <a:noFill/>
          </a:ln>
        </p:spPr>
        <p:txBody>
          <a:bodyPr lIns="0" rIns="0" tIns="0" bIns="0" anchor="t">
            <a:normAutofit fontScale="77500" lnSpcReduction="19999"/>
          </a:bodyPr>
          <a:p>
            <a:pPr indent="0">
              <a:spcBef>
                <a:spcPts val="1417"/>
              </a:spcBef>
              <a:buNone/>
            </a:pPr>
            <a:endParaRPr b="0" lang="fr-FR" sz="3200" strike="noStrike" u="none">
              <a:solidFill>
                <a:srgbClr val="000000"/>
              </a:solidFill>
              <a:uFillTx/>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7185587C-B96A-4E5C-8780-4CA9EFE7E359}" type="slidenum">
              <a:t>&lt;#&gt;</a:t>
            </a:fld>
          </a:p>
        </p:txBody>
      </p:sp>
      <p:sp>
        <p:nvSpPr>
          <p:cNvPr id="7" name="PlaceHolder 6"/>
          <p:cNvSpPr>
            <a:spLocks noGrp="1"/>
          </p:cNvSpPr>
          <p:nvPr>
            <p:ph type="dt" idx="12"/>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ux contenus">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3D2CB77B-0F89-4CAD-82B4-C6256654A0B1}" type="slidenum">
              <a:t>&lt;#&gt;</a:t>
            </a:fld>
          </a:p>
        </p:txBody>
      </p:sp>
      <p:sp>
        <p:nvSpPr>
          <p:cNvPr id="4" name="PlaceHolder 3"/>
          <p:cNvSpPr>
            <a:spLocks noGrp="1"/>
          </p:cNvSpPr>
          <p:nvPr>
            <p:ph type="dt" idx="12"/>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tandard">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671014EE-F0E3-4F5D-9EBC-D9DDC5003C76}" type="slidenum">
              <a:t>&lt;#&gt;</a:t>
            </a:fld>
          </a:p>
        </p:txBody>
      </p:sp>
      <p:sp>
        <p:nvSpPr>
          <p:cNvPr id="4" name="PlaceHolder 3"/>
          <p:cNvSpPr>
            <a:spLocks noGrp="1"/>
          </p:cNvSpPr>
          <p:nvPr>
            <p:ph type="dt" idx="15"/>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ison">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A1102213-69E7-4EFC-BCFA-39008112250E}" type="slidenum">
              <a:t>&lt;#&gt;</a:t>
            </a:fld>
          </a:p>
        </p:txBody>
      </p:sp>
      <p:sp>
        <p:nvSpPr>
          <p:cNvPr id="4" name="PlaceHolder 3"/>
          <p:cNvSpPr>
            <a:spLocks noGrp="1"/>
          </p:cNvSpPr>
          <p:nvPr>
            <p:ph type="dt" idx="18"/>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re seul">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118080"/>
            <a:ext cx="8152560" cy="1005120"/>
          </a:xfrm>
          <a:prstGeom prst="rect">
            <a:avLst/>
          </a:prstGeom>
          <a:noFill/>
          <a:ln w="0">
            <a:noFill/>
          </a:ln>
        </p:spPr>
        <p:txBody>
          <a:bodyPr lIns="0" rIns="0" tIns="0" bIns="0" anchor="ctr">
            <a:noAutofit/>
          </a:bodyPr>
          <a:p>
            <a:pPr indent="0" algn="ctr">
              <a:buNone/>
            </a:pPr>
            <a:endParaRPr b="0" lang="fr-FR" sz="4400" strike="noStrike" u="none">
              <a:solidFill>
                <a:srgbClr val="000000"/>
              </a:solidFill>
              <a:uFillTx/>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27299223-D2EB-489A-92A3-12CD075E2768}" type="slidenum">
              <a:t>&lt;#&gt;</a:t>
            </a:fld>
          </a:p>
        </p:txBody>
      </p:sp>
      <p:sp>
        <p:nvSpPr>
          <p:cNvPr id="5" name="PlaceHolder 4"/>
          <p:cNvSpPr>
            <a:spLocks noGrp="1"/>
          </p:cNvSpPr>
          <p:nvPr>
            <p:ph type="dt" idx="21"/>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71C2F7C6-82C0-45B1-93C2-066DA2677F37}" type="slidenum">
              <a:t>&lt;#&gt;</a:t>
            </a:fld>
          </a:p>
        </p:txBody>
      </p:sp>
      <p:sp>
        <p:nvSpPr>
          <p:cNvPr id="4" name="PlaceHolder 3"/>
          <p:cNvSpPr>
            <a:spLocks noGrp="1"/>
          </p:cNvSpPr>
          <p:nvPr>
            <p:ph type="dt" idx="24"/>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Relationship Id="rId3" Type="http://schemas.openxmlformats.org/officeDocument/2006/relationships/slideLayout" Target="../slideLayouts/slideLayout5.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6.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7.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8.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9.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64646"/>
        </a:solidFill>
      </p:bgPr>
    </p:bg>
    <p:spTree>
      <p:nvGrpSpPr>
        <p:cNvPr id="1" name=""/>
        <p:cNvGrpSpPr/>
        <p:nvPr/>
      </p:nvGrpSpPr>
      <p:grpSpPr>
        <a:xfrm>
          <a:off x="0" y="0"/>
          <a:ext cx="0" cy="0"/>
          <a:chOff x="0" y="0"/>
          <a:chExt cx="0" cy="0"/>
        </a:xfrm>
      </p:grpSpPr>
      <p:sp>
        <p:nvSpPr>
          <p:cNvPr id="0" name="Rectangle 6" hidden="1"/>
          <p:cNvSpPr/>
          <p:nvPr/>
        </p:nvSpPr>
        <p:spPr>
          <a:xfrm>
            <a:off x="0" y="1095120"/>
            <a:ext cx="9143280" cy="23940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1" name="Rectangle 7" hidden="1"/>
          <p:cNvSpPr/>
          <p:nvPr/>
        </p:nvSpPr>
        <p:spPr>
          <a:xfrm>
            <a:off x="0" y="1129320"/>
            <a:ext cx="532800" cy="1706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2" name="Rectangle 8" hidden="1"/>
          <p:cNvSpPr/>
          <p:nvPr/>
        </p:nvSpPr>
        <p:spPr>
          <a:xfrm>
            <a:off x="590400" y="1129320"/>
            <a:ext cx="8552880" cy="1706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3" name="Rectangle 6"/>
          <p:cNvSpPr/>
          <p:nvPr/>
        </p:nvSpPr>
        <p:spPr>
          <a:xfrm>
            <a:off x="0" y="4478400"/>
            <a:ext cx="9143280" cy="66456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4" name="Rectangle 9"/>
          <p:cNvSpPr/>
          <p:nvPr/>
        </p:nvSpPr>
        <p:spPr>
          <a:xfrm>
            <a:off x="-9000" y="4539960"/>
            <a:ext cx="2248560" cy="5342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5" name="Rectangle 10"/>
          <p:cNvSpPr/>
          <p:nvPr/>
        </p:nvSpPr>
        <p:spPr>
          <a:xfrm>
            <a:off x="2359080" y="4533120"/>
            <a:ext cx="6784200" cy="5342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6" name="PlaceHolder 1"/>
          <p:cNvSpPr>
            <a:spLocks noGrp="1"/>
          </p:cNvSpPr>
          <p:nvPr>
            <p:ph type="ftr" idx="1"/>
          </p:nvPr>
        </p:nvSpPr>
        <p:spPr>
          <a:xfrm>
            <a:off x="2085480" y="177480"/>
            <a:ext cx="586656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lt2"/>
                </a:solidFill>
                <a:uFillTx/>
                <a:latin typeface="Tw Cen MT"/>
              </a:defRPr>
            </a:lvl1pPr>
          </a:lstStyle>
          <a:p>
            <a:pPr indent="0" algn="r">
              <a:lnSpc>
                <a:spcPct val="100000"/>
              </a:lnSpc>
              <a:buNone/>
              <a:tabLst>
                <a:tab algn="l" pos="0"/>
              </a:tabLst>
            </a:pPr>
            <a:r>
              <a:rPr b="0" lang="fr-FR" sz="1400" strike="noStrike" u="none">
                <a:solidFill>
                  <a:schemeClr val="lt2"/>
                </a:solidFill>
                <a:uFillTx/>
                <a:latin typeface="Tw Cen MT"/>
              </a:rPr>
              <a:t> </a:t>
            </a:r>
            <a:endParaRPr b="0" lang="fr-FR" sz="1400" strike="noStrike" u="none">
              <a:solidFill>
                <a:srgbClr val="ffffff"/>
              </a:solidFill>
              <a:uFillTx/>
              <a:latin typeface="Times New Roman"/>
            </a:endParaRPr>
          </a:p>
        </p:txBody>
      </p:sp>
      <p:sp>
        <p:nvSpPr>
          <p:cNvPr id="7" name="PlaceHolder 2"/>
          <p:cNvSpPr>
            <a:spLocks noGrp="1"/>
          </p:cNvSpPr>
          <p:nvPr>
            <p:ph type="sldNum" idx="2"/>
          </p:nvPr>
        </p:nvSpPr>
        <p:spPr>
          <a:xfrm>
            <a:off x="8001000" y="171360"/>
            <a:ext cx="837360" cy="285120"/>
          </a:xfrm>
          <a:prstGeom prst="rect">
            <a:avLst/>
          </a:prstGeom>
          <a:noFill/>
          <a:ln w="0">
            <a:noFill/>
          </a:ln>
        </p:spPr>
        <p:txBody>
          <a:bodyPr lIns="90000" rIns="90000" tIns="45000" bIns="45000" anchor="ctr">
            <a:noAutofit/>
          </a:bodyPr>
          <a:lstStyle>
            <a:lvl1pPr indent="0" algn="ctr">
              <a:lnSpc>
                <a:spcPct val="100000"/>
              </a:lnSpc>
              <a:buNone/>
              <a:tabLst>
                <a:tab algn="l" pos="0"/>
              </a:tabLst>
              <a:defRPr b="1" lang="fr-FR" sz="1400" strike="noStrike" u="none">
                <a:solidFill>
                  <a:schemeClr val="lt2"/>
                </a:solidFill>
                <a:uFillTx/>
                <a:latin typeface="Tw Cen MT"/>
              </a:defRPr>
            </a:lvl1pPr>
          </a:lstStyle>
          <a:p>
            <a:pPr indent="0" algn="ctr">
              <a:lnSpc>
                <a:spcPct val="100000"/>
              </a:lnSpc>
              <a:buNone/>
              <a:tabLst>
                <a:tab algn="l" pos="0"/>
              </a:tabLst>
            </a:pPr>
            <a:fld id="{9DFB6C22-6E6B-4EE6-A987-D18448C18348}" type="slidenum">
              <a:rPr b="1" lang="fr-FR" sz="1400" strike="noStrike" u="none">
                <a:solidFill>
                  <a:schemeClr val="lt2"/>
                </a:solidFill>
                <a:uFillTx/>
                <a:latin typeface="Tw Cen MT"/>
              </a:rPr>
              <a:t>19</a:t>
            </a:fld>
            <a:endParaRPr b="0" lang="fr-FR" sz="1400" strike="noStrike" u="none">
              <a:solidFill>
                <a:srgbClr val="ffffff"/>
              </a:solidFill>
              <a:uFillTx/>
              <a:latin typeface="Times New Roman"/>
            </a:endParaRPr>
          </a:p>
        </p:txBody>
      </p:sp>
      <p:sp>
        <p:nvSpPr>
          <p:cNvPr id="8" name="PlaceHolder 3"/>
          <p:cNvSpPr>
            <a:spLocks noGrp="1"/>
          </p:cNvSpPr>
          <p:nvPr>
            <p:ph type="dt" idx="3"/>
          </p:nvPr>
        </p:nvSpPr>
        <p:spPr>
          <a:xfrm>
            <a:off x="76320" y="4551480"/>
            <a:ext cx="2056680" cy="513720"/>
          </a:xfrm>
          <a:prstGeom prst="rect">
            <a:avLst/>
          </a:prstGeom>
          <a:noFill/>
          <a:ln w="0">
            <a:noFill/>
          </a:ln>
        </p:spPr>
        <p:txBody>
          <a:bodyPr lIns="90000" rIns="90000" tIns="45000" bIns="45000" anchor="ctr">
            <a:noAutofit/>
          </a:bodyPr>
          <a:lstStyle>
            <a:lvl1pPr indent="0">
              <a:buNone/>
              <a:defRPr b="0" lang="fr-FR" sz="1400" strike="noStrike" u="none">
                <a:solidFill>
                  <a:srgbClr val="ffffff"/>
                </a:solidFill>
                <a:uFillTx/>
                <a:latin typeface="Times New Roman"/>
              </a:defRPr>
            </a:lvl1pPr>
          </a:lstStyle>
          <a:p>
            <a:pPr indent="0">
              <a:buNone/>
            </a:pPr>
            <a:r>
              <a:rPr b="0" lang="fr-FR" sz="1400" strike="noStrike" u="none">
                <a:solidFill>
                  <a:srgbClr val="ffffff"/>
                </a:solidFill>
                <a:uFillTx/>
                <a:latin typeface="Times New Roman"/>
              </a:rPr>
              <a:t> </a:t>
            </a:r>
            <a:endParaRPr b="0" lang="fr-FR" sz="14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64646"/>
        </a:solidFill>
      </p:bgPr>
    </p:bg>
    <p:spTree>
      <p:nvGrpSpPr>
        <p:cNvPr id="1" name=""/>
        <p:cNvGrpSpPr/>
        <p:nvPr/>
      </p:nvGrpSpPr>
      <p:grpSpPr>
        <a:xfrm>
          <a:off x="0" y="0"/>
          <a:ext cx="0" cy="0"/>
          <a:chOff x="0" y="0"/>
          <a:chExt cx="0" cy="0"/>
        </a:xfrm>
      </p:grpSpPr>
      <p:sp>
        <p:nvSpPr>
          <p:cNvPr id="68" name="Rectangle 6" hidden="1"/>
          <p:cNvSpPr/>
          <p:nvPr/>
        </p:nvSpPr>
        <p:spPr>
          <a:xfrm>
            <a:off x="0" y="1095120"/>
            <a:ext cx="9143280" cy="23940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69" name="Rectangle 7" hidden="1"/>
          <p:cNvSpPr/>
          <p:nvPr/>
        </p:nvSpPr>
        <p:spPr>
          <a:xfrm>
            <a:off x="0" y="1129320"/>
            <a:ext cx="532800" cy="1706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70" name="Rectangle 8" hidden="1"/>
          <p:cNvSpPr/>
          <p:nvPr/>
        </p:nvSpPr>
        <p:spPr>
          <a:xfrm>
            <a:off x="590400" y="1129320"/>
            <a:ext cx="8552880" cy="1706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71" name="Rectangle 7"/>
          <p:cNvSpPr/>
          <p:nvPr/>
        </p:nvSpPr>
        <p:spPr>
          <a:xfrm>
            <a:off x="-9000" y="3429000"/>
            <a:ext cx="9143280" cy="66456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72" name="Rectangle 8"/>
          <p:cNvSpPr/>
          <p:nvPr/>
        </p:nvSpPr>
        <p:spPr>
          <a:xfrm>
            <a:off x="-9000" y="3497760"/>
            <a:ext cx="1462320" cy="5342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73" name="Rectangle 9"/>
          <p:cNvSpPr/>
          <p:nvPr/>
        </p:nvSpPr>
        <p:spPr>
          <a:xfrm>
            <a:off x="1545480" y="3490560"/>
            <a:ext cx="7588800" cy="5342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74" name="Rectangle 10"/>
          <p:cNvSpPr/>
          <p:nvPr/>
        </p:nvSpPr>
        <p:spPr>
          <a:xfrm>
            <a:off x="1447920" y="0"/>
            <a:ext cx="99720" cy="514980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75" name="PlaceHolder 1"/>
          <p:cNvSpPr>
            <a:spLocks noGrp="1"/>
          </p:cNvSpPr>
          <p:nvPr>
            <p:ph type="ftr" idx="28"/>
          </p:nvPr>
        </p:nvSpPr>
        <p:spPr>
          <a:xfrm>
            <a:off x="1600200" y="4686120"/>
            <a:ext cx="457128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lt2"/>
                </a:solidFill>
                <a:uFillTx/>
                <a:latin typeface="Tw Cen MT"/>
              </a:defRPr>
            </a:lvl1pPr>
          </a:lstStyle>
          <a:p>
            <a:pPr indent="0" algn="r">
              <a:lnSpc>
                <a:spcPct val="100000"/>
              </a:lnSpc>
              <a:buNone/>
              <a:tabLst>
                <a:tab algn="l" pos="0"/>
              </a:tabLst>
            </a:pPr>
            <a:r>
              <a:rPr b="0" lang="fr-FR" sz="1400" strike="noStrike" u="none">
                <a:solidFill>
                  <a:schemeClr val="lt2"/>
                </a:solidFill>
                <a:uFillTx/>
                <a:latin typeface="Tw Cen MT"/>
              </a:rPr>
              <a:t> </a:t>
            </a:r>
            <a:endParaRPr b="0" lang="fr-FR" sz="1400" strike="noStrike" u="none">
              <a:solidFill>
                <a:srgbClr val="ffffff"/>
              </a:solidFill>
              <a:uFillTx/>
              <a:latin typeface="Times New Roman"/>
            </a:endParaRPr>
          </a:p>
        </p:txBody>
      </p:sp>
      <p:sp>
        <p:nvSpPr>
          <p:cNvPr id="76" name="PlaceHolder 2"/>
          <p:cNvSpPr>
            <a:spLocks noGrp="1"/>
          </p:cNvSpPr>
          <p:nvPr>
            <p:ph type="sldNum" idx="29"/>
          </p:nvPr>
        </p:nvSpPr>
        <p:spPr>
          <a:xfrm>
            <a:off x="0" y="3500280"/>
            <a:ext cx="1447200" cy="496800"/>
          </a:xfrm>
          <a:prstGeom prst="rect">
            <a:avLst/>
          </a:prstGeom>
          <a:noFill/>
          <a:ln w="0">
            <a:noFill/>
          </a:ln>
        </p:spPr>
        <p:txBody>
          <a:bodyPr lIns="90000" rIns="90000" tIns="45000" bIns="45000" anchor="ctr">
            <a:noAutofit/>
          </a:bodyPr>
          <a:lstStyle>
            <a:lvl1pPr indent="0" algn="ctr">
              <a:lnSpc>
                <a:spcPct val="100000"/>
              </a:lnSpc>
              <a:buNone/>
              <a:tabLst>
                <a:tab algn="l" pos="0"/>
              </a:tabLst>
              <a:defRPr b="1" lang="fr-FR" sz="2800" strike="noStrike" u="none">
                <a:solidFill>
                  <a:srgbClr val="ffffff"/>
                </a:solidFill>
                <a:uFillTx/>
                <a:latin typeface="Tw Cen MT"/>
              </a:defRPr>
            </a:lvl1pPr>
          </a:lstStyle>
          <a:p>
            <a:pPr indent="0" algn="ctr">
              <a:lnSpc>
                <a:spcPct val="100000"/>
              </a:lnSpc>
              <a:buNone/>
              <a:tabLst>
                <a:tab algn="l" pos="0"/>
              </a:tabLst>
            </a:pPr>
            <a:fld id="{2FAEA0FA-4869-4542-963A-204D1A073439}" type="slidenum">
              <a:rPr b="1" lang="fr-FR" sz="2800" strike="noStrike" u="none">
                <a:solidFill>
                  <a:srgbClr val="ffffff"/>
                </a:solidFill>
                <a:uFillTx/>
                <a:latin typeface="Tw Cen MT"/>
              </a:rPr>
              <a:t>1</a:t>
            </a:fld>
            <a:endParaRPr b="0" lang="fr-FR" sz="2800" strike="noStrike" u="none">
              <a:solidFill>
                <a:srgbClr val="ffffff"/>
              </a:solidFill>
              <a:uFillTx/>
              <a:latin typeface="Times New Roman"/>
            </a:endParaRPr>
          </a:p>
        </p:txBody>
      </p:sp>
      <p:sp>
        <p:nvSpPr>
          <p:cNvPr id="77" name="PlaceHolder 3"/>
          <p:cNvSpPr>
            <a:spLocks noGrp="1"/>
          </p:cNvSpPr>
          <p:nvPr>
            <p:ph type="dt" idx="30"/>
          </p:nvPr>
        </p:nvSpPr>
        <p:spPr>
          <a:xfrm>
            <a:off x="6248520" y="4686480"/>
            <a:ext cx="2666160" cy="273240"/>
          </a:xfrm>
          <a:prstGeom prst="rect">
            <a:avLst/>
          </a:prstGeom>
          <a:noFill/>
          <a:ln w="0">
            <a:noFill/>
          </a:ln>
        </p:spPr>
        <p:txBody>
          <a:bodyPr lIns="90000" rIns="90000" tIns="45000" bIns="45000" anchor="ctr">
            <a:noAutofit/>
          </a:bodyPr>
          <a:lstStyle>
            <a:lvl1pPr indent="0">
              <a:buNone/>
              <a:defRPr b="0" lang="fr-FR" sz="1400" strike="noStrike" u="none">
                <a:solidFill>
                  <a:srgbClr val="ffffff"/>
                </a:solidFill>
                <a:uFillTx/>
                <a:latin typeface="Times New Roman"/>
              </a:defRPr>
            </a:lvl1pPr>
          </a:lstStyle>
          <a:p>
            <a:pPr indent="0">
              <a:buNone/>
            </a:pPr>
            <a:r>
              <a:rPr b="0" lang="fr-FR" sz="1400" strike="noStrike" u="none">
                <a:solidFill>
                  <a:srgbClr val="ffffff"/>
                </a:solidFill>
                <a:uFillTx/>
                <a:latin typeface="Times New Roman"/>
              </a:rPr>
              <a:t> </a:t>
            </a:r>
            <a:endParaRPr b="0" lang="fr-FR" sz="1400" strike="noStrike" u="none">
              <a:solidFill>
                <a:srgbClr val="ffffff"/>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68"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Rectangle 6"/>
          <p:cNvSpPr/>
          <p:nvPr/>
        </p:nvSpPr>
        <p:spPr>
          <a:xfrm>
            <a:off x="0" y="1095120"/>
            <a:ext cx="9143280" cy="23940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10" name="Rectangle 7"/>
          <p:cNvSpPr/>
          <p:nvPr/>
        </p:nvSpPr>
        <p:spPr>
          <a:xfrm>
            <a:off x="0" y="1129320"/>
            <a:ext cx="532800" cy="1706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11" name="Rectangle 8"/>
          <p:cNvSpPr/>
          <p:nvPr/>
        </p:nvSpPr>
        <p:spPr>
          <a:xfrm>
            <a:off x="590400" y="1129320"/>
            <a:ext cx="8552880" cy="1706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12" name="PlaceHolder 1"/>
          <p:cNvSpPr>
            <a:spLocks noGrp="1"/>
          </p:cNvSpPr>
          <p:nvPr>
            <p:ph type="ftr" idx="4"/>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 </a:t>
            </a:r>
            <a:endParaRPr b="0" lang="fr-FR" sz="1400" strike="noStrike" u="none">
              <a:solidFill>
                <a:srgbClr val="000000"/>
              </a:solidFill>
              <a:uFillTx/>
              <a:latin typeface="Times New Roman"/>
            </a:endParaRPr>
          </a:p>
        </p:txBody>
      </p:sp>
      <p:sp>
        <p:nvSpPr>
          <p:cNvPr id="13" name="PlaceHolder 2"/>
          <p:cNvSpPr>
            <a:spLocks noGrp="1"/>
          </p:cNvSpPr>
          <p:nvPr>
            <p:ph type="sldNum" idx="5"/>
          </p:nvPr>
        </p:nvSpPr>
        <p:spPr>
          <a:xfrm>
            <a:off x="0" y="1123560"/>
            <a:ext cx="532800" cy="182520"/>
          </a:xfrm>
          <a:prstGeom prst="rect">
            <a:avLst/>
          </a:prstGeom>
          <a:noFill/>
          <a:ln w="0">
            <a:noFill/>
          </a:ln>
        </p:spPr>
        <p:txBody>
          <a:bodyPr lIns="90000" rIns="90000" tIns="45000" bIns="45000" anchor="ctr">
            <a:noAutofit/>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412C0296-E703-447E-8069-A71B5901AD58}" type="slidenum">
              <a:rPr b="1" lang="fr-FR" sz="1400" strike="noStrike" u="none">
                <a:solidFill>
                  <a:srgbClr val="ffffff"/>
                </a:solidFill>
                <a:uFillTx/>
                <a:latin typeface="Tw Cen MT"/>
              </a:rPr>
              <a:t>1</a:t>
            </a:fld>
            <a:endParaRPr b="0" lang="fr-FR" sz="1400" strike="noStrike" u="none">
              <a:solidFill>
                <a:srgbClr val="000000"/>
              </a:solidFill>
              <a:uFillTx/>
              <a:latin typeface="Times New Roman"/>
            </a:endParaRPr>
          </a:p>
        </p:txBody>
      </p:sp>
      <p:sp>
        <p:nvSpPr>
          <p:cNvPr id="14" name="PlaceHolder 3"/>
          <p:cNvSpPr>
            <a:spLocks noGrp="1"/>
          </p:cNvSpPr>
          <p:nvPr>
            <p:ph type="dt" idx="6"/>
          </p:nvPr>
        </p:nvSpPr>
        <p:spPr>
          <a:xfrm>
            <a:off x="6095880" y="4686480"/>
            <a:ext cx="2666160" cy="273240"/>
          </a:xfrm>
          <a:prstGeom prst="rect">
            <a:avLst/>
          </a:prstGeom>
          <a:noFill/>
          <a:ln w="0">
            <a:noFill/>
          </a:ln>
        </p:spPr>
        <p:txBody>
          <a:bodyPr lIns="90000" rIns="90000" tIns="45000" bIns="4500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tile tx="0" ty="0" sx="100000" sy="100000" algn="t"/>
        </a:blipFill>
      </p:bgPr>
    </p:bg>
    <p:spTree>
      <p:nvGrpSpPr>
        <p:cNvPr id="1" name=""/>
        <p:cNvGrpSpPr/>
        <p:nvPr/>
      </p:nvGrpSpPr>
      <p:grpSpPr>
        <a:xfrm>
          <a:off x="0" y="0"/>
          <a:ext cx="0" cy="0"/>
          <a:chOff x="0" y="0"/>
          <a:chExt cx="0" cy="0"/>
        </a:xfrm>
      </p:grpSpPr>
      <p:sp>
        <p:nvSpPr>
          <p:cNvPr id="15" name="Rectangle 6" hidden="1"/>
          <p:cNvSpPr/>
          <p:nvPr/>
        </p:nvSpPr>
        <p:spPr>
          <a:xfrm>
            <a:off x="0" y="1095120"/>
            <a:ext cx="9143280" cy="23940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16" name="Rectangle 7" hidden="1"/>
          <p:cNvSpPr/>
          <p:nvPr/>
        </p:nvSpPr>
        <p:spPr>
          <a:xfrm>
            <a:off x="0" y="1129320"/>
            <a:ext cx="532800" cy="1706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17" name="Rectangle 8" hidden="1"/>
          <p:cNvSpPr/>
          <p:nvPr/>
        </p:nvSpPr>
        <p:spPr>
          <a:xfrm>
            <a:off x="590400" y="1129320"/>
            <a:ext cx="8552880" cy="1706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18" name="Rectangle 6"/>
          <p:cNvSpPr/>
          <p:nvPr/>
        </p:nvSpPr>
        <p:spPr>
          <a:xfrm>
            <a:off x="0" y="1143000"/>
            <a:ext cx="9143280" cy="85644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19" name="Rectangle 7"/>
          <p:cNvSpPr/>
          <p:nvPr/>
        </p:nvSpPr>
        <p:spPr>
          <a:xfrm>
            <a:off x="0" y="1200240"/>
            <a:ext cx="1294560" cy="74232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20" name="Rectangle 8"/>
          <p:cNvSpPr/>
          <p:nvPr/>
        </p:nvSpPr>
        <p:spPr>
          <a:xfrm>
            <a:off x="1371600" y="1200240"/>
            <a:ext cx="7771680" cy="74232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21" name="PlaceHolder 1"/>
          <p:cNvSpPr>
            <a:spLocks noGrp="1"/>
          </p:cNvSpPr>
          <p:nvPr>
            <p:ph type="ftr" idx="7"/>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 </a:t>
            </a:r>
            <a:endParaRPr b="0" lang="fr-FR" sz="1400" strike="noStrike" u="none">
              <a:solidFill>
                <a:srgbClr val="000000"/>
              </a:solidFill>
              <a:uFillTx/>
              <a:latin typeface="Times New Roman"/>
            </a:endParaRPr>
          </a:p>
        </p:txBody>
      </p:sp>
      <p:sp>
        <p:nvSpPr>
          <p:cNvPr id="22" name="PlaceHolder 2"/>
          <p:cNvSpPr>
            <a:spLocks noGrp="1"/>
          </p:cNvSpPr>
          <p:nvPr>
            <p:ph type="sldNum" idx="8"/>
          </p:nvPr>
        </p:nvSpPr>
        <p:spPr>
          <a:xfrm>
            <a:off x="0" y="1314360"/>
            <a:ext cx="1294560" cy="525600"/>
          </a:xfrm>
          <a:prstGeom prst="rect">
            <a:avLst/>
          </a:prstGeom>
          <a:noFill/>
          <a:ln w="0">
            <a:noFill/>
          </a:ln>
        </p:spPr>
        <p:txBody>
          <a:bodyPr lIns="90000" rIns="90000" tIns="45000" bIns="45000" anchor="ctr">
            <a:noAutofit/>
          </a:bodyPr>
          <a:lstStyle>
            <a:lvl1pPr indent="0" algn="ctr">
              <a:lnSpc>
                <a:spcPct val="100000"/>
              </a:lnSpc>
              <a:buNone/>
              <a:tabLst>
                <a:tab algn="l" pos="0"/>
              </a:tabLst>
              <a:defRPr b="1" lang="fr-FR" sz="2400" strike="noStrike" u="none">
                <a:solidFill>
                  <a:srgbClr val="ffffff"/>
                </a:solidFill>
                <a:uFillTx/>
                <a:latin typeface="Tw Cen MT"/>
              </a:defRPr>
            </a:lvl1pPr>
          </a:lstStyle>
          <a:p>
            <a:pPr indent="0" algn="ctr">
              <a:lnSpc>
                <a:spcPct val="100000"/>
              </a:lnSpc>
              <a:buNone/>
              <a:tabLst>
                <a:tab algn="l" pos="0"/>
              </a:tabLst>
            </a:pPr>
            <a:fld id="{F2C8D22E-52BC-47EF-A288-65E04CA087FD}" type="slidenum">
              <a:rPr b="1" lang="fr-FR" sz="2400" strike="noStrike" u="none">
                <a:solidFill>
                  <a:srgbClr val="ffffff"/>
                </a:solidFill>
                <a:uFillTx/>
                <a:latin typeface="Tw Cen MT"/>
              </a:rPr>
              <a:t>1</a:t>
            </a:fld>
            <a:endParaRPr b="0" lang="fr-FR" sz="2400" strike="noStrike" u="none">
              <a:solidFill>
                <a:srgbClr val="000000"/>
              </a:solidFill>
              <a:uFillTx/>
              <a:latin typeface="Times New Roman"/>
            </a:endParaRPr>
          </a:p>
        </p:txBody>
      </p:sp>
      <p:sp>
        <p:nvSpPr>
          <p:cNvPr id="23" name="PlaceHolder 3"/>
          <p:cNvSpPr>
            <a:spLocks noGrp="1"/>
          </p:cNvSpPr>
          <p:nvPr>
            <p:ph type="dt" idx="9"/>
          </p:nvPr>
        </p:nvSpPr>
        <p:spPr>
          <a:xfrm>
            <a:off x="6095880" y="4686480"/>
            <a:ext cx="2666160" cy="273240"/>
          </a:xfrm>
          <a:prstGeom prst="rect">
            <a:avLst/>
          </a:prstGeom>
          <a:noFill/>
          <a:ln w="0">
            <a:noFill/>
          </a:ln>
        </p:spPr>
        <p:txBody>
          <a:bodyPr lIns="90000" rIns="90000" tIns="45000" bIns="4500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53"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Rectangle 6"/>
          <p:cNvSpPr/>
          <p:nvPr/>
        </p:nvSpPr>
        <p:spPr>
          <a:xfrm>
            <a:off x="0" y="1095120"/>
            <a:ext cx="9143280" cy="23940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25" name="Rectangle 7"/>
          <p:cNvSpPr/>
          <p:nvPr/>
        </p:nvSpPr>
        <p:spPr>
          <a:xfrm>
            <a:off x="0" y="1129320"/>
            <a:ext cx="532800" cy="1706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26" name="Rectangle 8"/>
          <p:cNvSpPr/>
          <p:nvPr/>
        </p:nvSpPr>
        <p:spPr>
          <a:xfrm>
            <a:off x="590400" y="1129320"/>
            <a:ext cx="8552880" cy="1706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27" name="PlaceHolder 1"/>
          <p:cNvSpPr>
            <a:spLocks noGrp="1"/>
          </p:cNvSpPr>
          <p:nvPr>
            <p:ph type="title"/>
          </p:nvPr>
        </p:nvSpPr>
        <p:spPr>
          <a:xfrm>
            <a:off x="609480" y="118080"/>
            <a:ext cx="8152560" cy="100512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
        <p:nvSpPr>
          <p:cNvPr id="28" name="PlaceHolder 2"/>
          <p:cNvSpPr>
            <a:spLocks noGrp="1"/>
          </p:cNvSpPr>
          <p:nvPr>
            <p:ph type="body"/>
          </p:nvPr>
        </p:nvSpPr>
        <p:spPr>
          <a:xfrm>
            <a:off x="609480" y="1352520"/>
            <a:ext cx="1895760" cy="3268080"/>
          </a:xfrm>
          <a:prstGeom prst="rect">
            <a:avLst/>
          </a:prstGeom>
          <a:noFill/>
          <a:ln w="0">
            <a:noFill/>
          </a:ln>
        </p:spPr>
        <p:txBody>
          <a:bodyPr lIns="0" rIns="0" tIns="0" bIns="0" anchor="t">
            <a:normAutofit fontScale="25000" lnSpcReduction="19999"/>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29" name="PlaceHolder 3"/>
          <p:cNvSpPr>
            <a:spLocks noGrp="1"/>
          </p:cNvSpPr>
          <p:nvPr>
            <p:ph type="body"/>
          </p:nvPr>
        </p:nvSpPr>
        <p:spPr>
          <a:xfrm>
            <a:off x="2600640" y="1352520"/>
            <a:ext cx="1895760" cy="3268080"/>
          </a:xfrm>
          <a:prstGeom prst="rect">
            <a:avLst/>
          </a:prstGeom>
          <a:noFill/>
          <a:ln w="0">
            <a:noFill/>
          </a:ln>
        </p:spPr>
        <p:txBody>
          <a:bodyPr lIns="0" rIns="0" tIns="0" bIns="0" anchor="t">
            <a:normAutofit fontScale="25000" lnSpcReduction="19999"/>
          </a:bodyPr>
          <a:p>
            <a:pPr marL="432000" indent="-324000">
              <a:spcBef>
                <a:spcPts val="1417"/>
              </a:spcBef>
              <a:buClr>
                <a:srgbClr val="000000"/>
              </a:buClr>
              <a:buSzPct val="45000"/>
              <a:buFont typeface="Wingdings" charset="2"/>
              <a:buChar char=""/>
            </a:pPr>
            <a:r>
              <a:rPr b="0" lang="fr-FR" sz="1800" strike="noStrike" u="none">
                <a:solidFill>
                  <a:srgbClr val="000000"/>
                </a:solidFill>
                <a:uFillTx/>
                <a:latin typeface="Arial"/>
              </a:rPr>
              <a:t>Cliquez pour éditer le format du plan de texte</a:t>
            </a:r>
            <a:endParaRPr b="0" lang="fr-FR"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uFillTx/>
                <a:latin typeface="Arial"/>
              </a:rPr>
              <a:t>Second niveau de plan</a:t>
            </a:r>
            <a:endParaRPr b="0" lang="fr-FR"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uFillTx/>
                <a:latin typeface="Arial"/>
              </a:rPr>
              <a:t>Troisième niveau de plan</a:t>
            </a:r>
            <a:endParaRPr b="0" lang="fr-FR"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uFillTx/>
                <a:latin typeface="Arial"/>
              </a:rPr>
              <a:t>Quatrième niveau de plan</a:t>
            </a:r>
            <a:endParaRPr b="0" lang="fr-FR"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uFillTx/>
                <a:latin typeface="Arial"/>
              </a:rPr>
              <a:t>Cinquième niveau de plan</a:t>
            </a:r>
            <a:endParaRPr b="0" lang="fr-FR"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uFillTx/>
                <a:latin typeface="Arial"/>
              </a:rPr>
              <a:t>Sixième niveau de plan</a:t>
            </a:r>
            <a:endParaRPr b="0" lang="fr-FR"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uFillTx/>
                <a:latin typeface="Arial"/>
              </a:rPr>
              <a:t>Septième niveau de plan</a:t>
            </a:r>
            <a:endParaRPr b="0" lang="fr-FR" sz="1800" strike="noStrike" u="none">
              <a:solidFill>
                <a:srgbClr val="000000"/>
              </a:solidFill>
              <a:uFillTx/>
              <a:latin typeface="Arial"/>
            </a:endParaRPr>
          </a:p>
        </p:txBody>
      </p:sp>
      <p:sp>
        <p:nvSpPr>
          <p:cNvPr id="30" name="PlaceHolder 4"/>
          <p:cNvSpPr>
            <a:spLocks noGrp="1"/>
          </p:cNvSpPr>
          <p:nvPr>
            <p:ph type="ftr" idx="10"/>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&lt;pied de page&gt;</a:t>
            </a:r>
            <a:endParaRPr b="0" lang="fr-FR" sz="1400" strike="noStrike" u="none">
              <a:solidFill>
                <a:srgbClr val="000000"/>
              </a:solidFill>
              <a:uFillTx/>
              <a:latin typeface="Times New Roman"/>
            </a:endParaRPr>
          </a:p>
        </p:txBody>
      </p:sp>
      <p:sp>
        <p:nvSpPr>
          <p:cNvPr id="31" name="PlaceHolder 5"/>
          <p:cNvSpPr>
            <a:spLocks noGrp="1"/>
          </p:cNvSpPr>
          <p:nvPr>
            <p:ph type="sldNum" idx="11"/>
          </p:nvPr>
        </p:nvSpPr>
        <p:spPr>
          <a:xfrm>
            <a:off x="0" y="1123560"/>
            <a:ext cx="532800" cy="182520"/>
          </a:xfrm>
          <a:prstGeom prst="rect">
            <a:avLst/>
          </a:prstGeom>
          <a:noFill/>
          <a:ln w="0">
            <a:noFill/>
          </a:ln>
        </p:spPr>
        <p:txBody>
          <a:bodyPr lIns="90000" rIns="90000" tIns="45000" bIns="45000" anchor="ctr">
            <a:noAutofit/>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811529E0-9A5E-4302-803B-7C19180D1ECB}" type="slidenum">
              <a:rPr b="1" lang="fr-FR" sz="1400" strike="noStrike" u="none">
                <a:solidFill>
                  <a:srgbClr val="ffffff"/>
                </a:solidFill>
                <a:uFillTx/>
                <a:latin typeface="Tw Cen MT"/>
              </a:rPr>
              <a:t>&lt;numéro&gt;</a:t>
            </a:fld>
            <a:endParaRPr b="0" lang="fr-FR" sz="1400" strike="noStrike" u="none">
              <a:solidFill>
                <a:srgbClr val="000000"/>
              </a:solidFill>
              <a:uFillTx/>
              <a:latin typeface="Times New Roman"/>
            </a:endParaRPr>
          </a:p>
        </p:txBody>
      </p:sp>
      <p:sp>
        <p:nvSpPr>
          <p:cNvPr id="32" name="PlaceHolder 6"/>
          <p:cNvSpPr>
            <a:spLocks noGrp="1"/>
          </p:cNvSpPr>
          <p:nvPr>
            <p:ph type="dt" idx="12"/>
          </p:nvPr>
        </p:nvSpPr>
        <p:spPr>
          <a:xfrm>
            <a:off x="6095880" y="4686480"/>
            <a:ext cx="2666160" cy="273240"/>
          </a:xfrm>
          <a:prstGeom prst="rect">
            <a:avLst/>
          </a:prstGeom>
          <a:noFill/>
          <a:ln w="0">
            <a:noFill/>
          </a:ln>
        </p:spPr>
        <p:txBody>
          <a:bodyPr lIns="90000" rIns="90000" tIns="45000" bIns="4500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&lt;date/heure&gt;</a:t>
            </a:r>
            <a:endParaRPr b="0" lang="fr-FR" sz="1400" strike="noStrike" u="none">
              <a:solidFill>
                <a:srgbClr val="000000"/>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55" r:id="rId2"/>
    <p:sldLayoutId id="2147483656"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Rectangle 6"/>
          <p:cNvSpPr/>
          <p:nvPr/>
        </p:nvSpPr>
        <p:spPr>
          <a:xfrm>
            <a:off x="0" y="1095120"/>
            <a:ext cx="9143280" cy="23940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37" name="Rectangle 7"/>
          <p:cNvSpPr/>
          <p:nvPr/>
        </p:nvSpPr>
        <p:spPr>
          <a:xfrm>
            <a:off x="0" y="1129320"/>
            <a:ext cx="532800" cy="1706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38" name="Rectangle 8"/>
          <p:cNvSpPr/>
          <p:nvPr/>
        </p:nvSpPr>
        <p:spPr>
          <a:xfrm>
            <a:off x="590400" y="1129320"/>
            <a:ext cx="8552880" cy="1706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39" name="PlaceHolder 1"/>
          <p:cNvSpPr>
            <a:spLocks noGrp="1"/>
          </p:cNvSpPr>
          <p:nvPr>
            <p:ph type="ftr" idx="13"/>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 </a:t>
            </a:r>
            <a:endParaRPr b="0" lang="fr-FR" sz="1400" strike="noStrike" u="none">
              <a:solidFill>
                <a:srgbClr val="000000"/>
              </a:solidFill>
              <a:uFillTx/>
              <a:latin typeface="Times New Roman"/>
            </a:endParaRPr>
          </a:p>
        </p:txBody>
      </p:sp>
      <p:sp>
        <p:nvSpPr>
          <p:cNvPr id="40" name="PlaceHolder 2"/>
          <p:cNvSpPr>
            <a:spLocks noGrp="1"/>
          </p:cNvSpPr>
          <p:nvPr>
            <p:ph type="sldNum" idx="14"/>
          </p:nvPr>
        </p:nvSpPr>
        <p:spPr>
          <a:xfrm>
            <a:off x="0" y="1123560"/>
            <a:ext cx="532800" cy="182520"/>
          </a:xfrm>
          <a:prstGeom prst="rect">
            <a:avLst/>
          </a:prstGeom>
          <a:noFill/>
          <a:ln w="0">
            <a:noFill/>
          </a:ln>
        </p:spPr>
        <p:txBody>
          <a:bodyPr lIns="90000" rIns="90000" tIns="45000" bIns="45000" anchor="ctr">
            <a:noAutofit/>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ADD71F97-43C1-49E0-A2FC-E349850C3678}" type="slidenum">
              <a:rPr b="1" lang="fr-FR" sz="1400" strike="noStrike" u="none">
                <a:solidFill>
                  <a:srgbClr val="ffffff"/>
                </a:solidFill>
                <a:uFillTx/>
                <a:latin typeface="Tw Cen MT"/>
              </a:rPr>
              <a:t>1</a:t>
            </a:fld>
            <a:endParaRPr b="0" lang="fr-FR" sz="1400" strike="noStrike" u="none">
              <a:solidFill>
                <a:srgbClr val="000000"/>
              </a:solidFill>
              <a:uFillTx/>
              <a:latin typeface="Times New Roman"/>
            </a:endParaRPr>
          </a:p>
        </p:txBody>
      </p:sp>
      <p:sp>
        <p:nvSpPr>
          <p:cNvPr id="41" name="PlaceHolder 3"/>
          <p:cNvSpPr>
            <a:spLocks noGrp="1"/>
          </p:cNvSpPr>
          <p:nvPr>
            <p:ph type="dt" idx="15"/>
          </p:nvPr>
        </p:nvSpPr>
        <p:spPr>
          <a:xfrm>
            <a:off x="6095880" y="4686480"/>
            <a:ext cx="2666160" cy="273240"/>
          </a:xfrm>
          <a:prstGeom prst="rect">
            <a:avLst/>
          </a:prstGeom>
          <a:noFill/>
          <a:ln w="0">
            <a:noFill/>
          </a:ln>
        </p:spPr>
        <p:txBody>
          <a:bodyPr lIns="90000" rIns="90000" tIns="45000" bIns="4500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58"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Rectangle 6"/>
          <p:cNvSpPr/>
          <p:nvPr/>
        </p:nvSpPr>
        <p:spPr>
          <a:xfrm>
            <a:off x="0" y="1095120"/>
            <a:ext cx="9143280" cy="23940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43" name="Rectangle 7"/>
          <p:cNvSpPr/>
          <p:nvPr/>
        </p:nvSpPr>
        <p:spPr>
          <a:xfrm>
            <a:off x="0" y="1129320"/>
            <a:ext cx="532800" cy="1706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44" name="Rectangle 8"/>
          <p:cNvSpPr/>
          <p:nvPr/>
        </p:nvSpPr>
        <p:spPr>
          <a:xfrm>
            <a:off x="590400" y="1129320"/>
            <a:ext cx="8552880" cy="1706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45" name="PlaceHolder 1"/>
          <p:cNvSpPr>
            <a:spLocks noGrp="1"/>
          </p:cNvSpPr>
          <p:nvPr>
            <p:ph type="ftr" idx="16"/>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 </a:t>
            </a:r>
            <a:endParaRPr b="0" lang="fr-FR" sz="1400" strike="noStrike" u="none">
              <a:solidFill>
                <a:srgbClr val="000000"/>
              </a:solidFill>
              <a:uFillTx/>
              <a:latin typeface="Times New Roman"/>
            </a:endParaRPr>
          </a:p>
        </p:txBody>
      </p:sp>
      <p:sp>
        <p:nvSpPr>
          <p:cNvPr id="46" name="PlaceHolder 2"/>
          <p:cNvSpPr>
            <a:spLocks noGrp="1"/>
          </p:cNvSpPr>
          <p:nvPr>
            <p:ph type="sldNum" idx="17"/>
          </p:nvPr>
        </p:nvSpPr>
        <p:spPr>
          <a:xfrm>
            <a:off x="0" y="1123560"/>
            <a:ext cx="532800" cy="182520"/>
          </a:xfrm>
          <a:prstGeom prst="rect">
            <a:avLst/>
          </a:prstGeom>
          <a:noFill/>
          <a:ln w="0">
            <a:noFill/>
          </a:ln>
        </p:spPr>
        <p:txBody>
          <a:bodyPr lIns="90000" rIns="90000" tIns="45000" bIns="45000" anchor="ctr">
            <a:noAutofit/>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328A2D95-F635-443D-BC68-133D506BE8A5}" type="slidenum">
              <a:rPr b="1" lang="fr-FR" sz="1400" strike="noStrike" u="none">
                <a:solidFill>
                  <a:srgbClr val="ffffff"/>
                </a:solidFill>
                <a:uFillTx/>
                <a:latin typeface="Tw Cen MT"/>
              </a:rPr>
              <a:t>1</a:t>
            </a:fld>
            <a:endParaRPr b="0" lang="fr-FR" sz="1400" strike="noStrike" u="none">
              <a:solidFill>
                <a:srgbClr val="000000"/>
              </a:solidFill>
              <a:uFillTx/>
              <a:latin typeface="Times New Roman"/>
            </a:endParaRPr>
          </a:p>
        </p:txBody>
      </p:sp>
      <p:sp>
        <p:nvSpPr>
          <p:cNvPr id="47" name="PlaceHolder 3"/>
          <p:cNvSpPr>
            <a:spLocks noGrp="1"/>
          </p:cNvSpPr>
          <p:nvPr>
            <p:ph type="dt" idx="18"/>
          </p:nvPr>
        </p:nvSpPr>
        <p:spPr>
          <a:xfrm>
            <a:off x="6095880" y="4686480"/>
            <a:ext cx="2666160" cy="273240"/>
          </a:xfrm>
          <a:prstGeom prst="rect">
            <a:avLst/>
          </a:prstGeom>
          <a:noFill/>
          <a:ln w="0">
            <a:noFill/>
          </a:ln>
        </p:spPr>
        <p:txBody>
          <a:bodyPr lIns="90000" rIns="90000" tIns="45000" bIns="4500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60"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Rectangle 6"/>
          <p:cNvSpPr/>
          <p:nvPr/>
        </p:nvSpPr>
        <p:spPr>
          <a:xfrm>
            <a:off x="0" y="1095120"/>
            <a:ext cx="9143280" cy="23940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49" name="Rectangle 7"/>
          <p:cNvSpPr/>
          <p:nvPr/>
        </p:nvSpPr>
        <p:spPr>
          <a:xfrm>
            <a:off x="0" y="1129320"/>
            <a:ext cx="532800" cy="1706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50" name="Rectangle 8"/>
          <p:cNvSpPr/>
          <p:nvPr/>
        </p:nvSpPr>
        <p:spPr>
          <a:xfrm>
            <a:off x="590400" y="1129320"/>
            <a:ext cx="8552880" cy="1706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51" name="PlaceHolder 1"/>
          <p:cNvSpPr>
            <a:spLocks noGrp="1"/>
          </p:cNvSpPr>
          <p:nvPr>
            <p:ph type="title"/>
          </p:nvPr>
        </p:nvSpPr>
        <p:spPr>
          <a:xfrm>
            <a:off x="609480" y="118080"/>
            <a:ext cx="8152560" cy="1005120"/>
          </a:xfrm>
          <a:prstGeom prst="rect">
            <a:avLst/>
          </a:prstGeom>
          <a:noFill/>
          <a:ln w="0">
            <a:noFill/>
          </a:ln>
        </p:spPr>
        <p:txBody>
          <a:bodyPr lIns="0" rIns="0" tIns="0" bIns="0" anchor="ctr">
            <a:noAutofit/>
          </a:bodyPr>
          <a:p>
            <a:pPr indent="0">
              <a:buNone/>
            </a:pPr>
            <a:r>
              <a:rPr b="0" lang="fr-FR" sz="1800" strike="noStrike" u="none">
                <a:solidFill>
                  <a:srgbClr val="000000"/>
                </a:solidFill>
                <a:uFillTx/>
                <a:latin typeface="Arial"/>
              </a:rPr>
              <a:t>Cliquez pour éditer le format du texte-titre</a:t>
            </a:r>
            <a:endParaRPr b="0" lang="fr-FR" sz="1800" strike="noStrike" u="none">
              <a:solidFill>
                <a:srgbClr val="000000"/>
              </a:solidFill>
              <a:uFillTx/>
              <a:latin typeface="Arial"/>
            </a:endParaRPr>
          </a:p>
        </p:txBody>
      </p:sp>
      <p:sp>
        <p:nvSpPr>
          <p:cNvPr id="52" name="PlaceHolder 2"/>
          <p:cNvSpPr>
            <a:spLocks noGrp="1"/>
          </p:cNvSpPr>
          <p:nvPr>
            <p:ph type="ftr" idx="19"/>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 </a:t>
            </a:r>
            <a:endParaRPr b="0" lang="fr-FR" sz="1400" strike="noStrike" u="none">
              <a:solidFill>
                <a:srgbClr val="000000"/>
              </a:solidFill>
              <a:uFillTx/>
              <a:latin typeface="Times New Roman"/>
            </a:endParaRPr>
          </a:p>
        </p:txBody>
      </p:sp>
      <p:sp>
        <p:nvSpPr>
          <p:cNvPr id="53" name="PlaceHolder 3"/>
          <p:cNvSpPr>
            <a:spLocks noGrp="1"/>
          </p:cNvSpPr>
          <p:nvPr>
            <p:ph type="sldNum" idx="20"/>
          </p:nvPr>
        </p:nvSpPr>
        <p:spPr>
          <a:xfrm>
            <a:off x="0" y="1123560"/>
            <a:ext cx="532800" cy="182520"/>
          </a:xfrm>
          <a:prstGeom prst="rect">
            <a:avLst/>
          </a:prstGeom>
          <a:noFill/>
          <a:ln w="0">
            <a:noFill/>
          </a:ln>
        </p:spPr>
        <p:txBody>
          <a:bodyPr lIns="90000" rIns="90000" tIns="45000" bIns="45000" anchor="ctr">
            <a:noAutofit/>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DE5981C1-BB30-4D5A-B43F-6FD56DD59908}" type="slidenum">
              <a:rPr b="1" lang="fr-FR" sz="1400" strike="noStrike" u="none">
                <a:solidFill>
                  <a:srgbClr val="ffffff"/>
                </a:solidFill>
                <a:uFillTx/>
                <a:latin typeface="Tw Cen MT"/>
              </a:rPr>
              <a:t>1</a:t>
            </a:fld>
            <a:endParaRPr b="0" lang="fr-FR" sz="1400" strike="noStrike" u="none">
              <a:solidFill>
                <a:srgbClr val="000000"/>
              </a:solidFill>
              <a:uFillTx/>
              <a:latin typeface="Times New Roman"/>
            </a:endParaRPr>
          </a:p>
        </p:txBody>
      </p:sp>
      <p:sp>
        <p:nvSpPr>
          <p:cNvPr id="54" name="PlaceHolder 4"/>
          <p:cNvSpPr>
            <a:spLocks noGrp="1"/>
          </p:cNvSpPr>
          <p:nvPr>
            <p:ph type="dt" idx="21"/>
          </p:nvPr>
        </p:nvSpPr>
        <p:spPr>
          <a:xfrm>
            <a:off x="6095880" y="4686480"/>
            <a:ext cx="2666160" cy="273240"/>
          </a:xfrm>
          <a:prstGeom prst="rect">
            <a:avLst/>
          </a:prstGeom>
          <a:noFill/>
          <a:ln w="0">
            <a:noFill/>
          </a:ln>
        </p:spPr>
        <p:txBody>
          <a:bodyPr lIns="90000" rIns="90000" tIns="45000" bIns="4500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62"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Rectangle 6" hidden="1"/>
          <p:cNvSpPr/>
          <p:nvPr/>
        </p:nvSpPr>
        <p:spPr>
          <a:xfrm>
            <a:off x="0" y="1095120"/>
            <a:ext cx="9143280" cy="23940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57" name="Rectangle 7" hidden="1"/>
          <p:cNvSpPr/>
          <p:nvPr/>
        </p:nvSpPr>
        <p:spPr>
          <a:xfrm>
            <a:off x="0" y="1129320"/>
            <a:ext cx="532800" cy="1706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58" name="Rectangle 8" hidden="1"/>
          <p:cNvSpPr/>
          <p:nvPr/>
        </p:nvSpPr>
        <p:spPr>
          <a:xfrm>
            <a:off x="590400" y="1129320"/>
            <a:ext cx="8552880" cy="1706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59" name="PlaceHolder 1"/>
          <p:cNvSpPr>
            <a:spLocks noGrp="1"/>
          </p:cNvSpPr>
          <p:nvPr>
            <p:ph type="ftr" idx="22"/>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 </a:t>
            </a:r>
            <a:endParaRPr b="0" lang="fr-FR" sz="1400" strike="noStrike" u="none">
              <a:solidFill>
                <a:srgbClr val="000000"/>
              </a:solidFill>
              <a:uFillTx/>
              <a:latin typeface="Times New Roman"/>
            </a:endParaRPr>
          </a:p>
        </p:txBody>
      </p:sp>
      <p:sp>
        <p:nvSpPr>
          <p:cNvPr id="60" name="PlaceHolder 2"/>
          <p:cNvSpPr>
            <a:spLocks noGrp="1"/>
          </p:cNvSpPr>
          <p:nvPr>
            <p:ph type="sldNum" idx="23"/>
          </p:nvPr>
        </p:nvSpPr>
        <p:spPr>
          <a:xfrm>
            <a:off x="0" y="4686480"/>
            <a:ext cx="532800" cy="285120"/>
          </a:xfrm>
          <a:prstGeom prst="rect">
            <a:avLst/>
          </a:prstGeom>
          <a:noFill/>
          <a:ln w="0">
            <a:noFill/>
          </a:ln>
        </p:spPr>
        <p:txBody>
          <a:bodyPr lIns="90000" rIns="90000" tIns="45000" bIns="45000" anchor="ctr">
            <a:noAutofit/>
          </a:bodyPr>
          <a:lstStyle>
            <a:lvl1pPr indent="0" algn="ctr">
              <a:lnSpc>
                <a:spcPct val="100000"/>
              </a:lnSpc>
              <a:buNone/>
              <a:tabLst>
                <a:tab algn="l" pos="0"/>
              </a:tabLst>
              <a:defRPr b="1" lang="fr-FR" sz="1400" strike="noStrike" u="none">
                <a:solidFill>
                  <a:schemeClr val="dk2"/>
                </a:solidFill>
                <a:uFillTx/>
                <a:latin typeface="Tw Cen MT"/>
              </a:defRPr>
            </a:lvl1pPr>
          </a:lstStyle>
          <a:p>
            <a:pPr indent="0" algn="ctr">
              <a:lnSpc>
                <a:spcPct val="100000"/>
              </a:lnSpc>
              <a:buNone/>
              <a:tabLst>
                <a:tab algn="l" pos="0"/>
              </a:tabLst>
            </a:pPr>
            <a:fld id="{3C02A7B3-FD52-4E4B-8B0F-90F71C0B69F7}" type="slidenum">
              <a:rPr b="1" lang="fr-FR" sz="1400" strike="noStrike" u="none">
                <a:solidFill>
                  <a:schemeClr val="dk2"/>
                </a:solidFill>
                <a:uFillTx/>
                <a:latin typeface="Tw Cen MT"/>
              </a:rPr>
              <a:t>1</a:t>
            </a:fld>
            <a:endParaRPr b="0" lang="fr-FR" sz="1400" strike="noStrike" u="none">
              <a:solidFill>
                <a:srgbClr val="000000"/>
              </a:solidFill>
              <a:uFillTx/>
              <a:latin typeface="Times New Roman"/>
            </a:endParaRPr>
          </a:p>
        </p:txBody>
      </p:sp>
      <p:sp>
        <p:nvSpPr>
          <p:cNvPr id="61" name="PlaceHolder 3"/>
          <p:cNvSpPr>
            <a:spLocks noGrp="1"/>
          </p:cNvSpPr>
          <p:nvPr>
            <p:ph type="dt" idx="24"/>
          </p:nvPr>
        </p:nvSpPr>
        <p:spPr>
          <a:xfrm>
            <a:off x="6095880" y="4686480"/>
            <a:ext cx="2666160" cy="273240"/>
          </a:xfrm>
          <a:prstGeom prst="rect">
            <a:avLst/>
          </a:prstGeom>
          <a:noFill/>
          <a:ln w="0">
            <a:noFill/>
          </a:ln>
        </p:spPr>
        <p:txBody>
          <a:bodyPr lIns="90000" rIns="90000" tIns="45000" bIns="4500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64"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Rectangle 6"/>
          <p:cNvSpPr/>
          <p:nvPr/>
        </p:nvSpPr>
        <p:spPr>
          <a:xfrm>
            <a:off x="0" y="1095120"/>
            <a:ext cx="9143280" cy="239400"/>
          </a:xfrm>
          <a:prstGeom prst="rect">
            <a:avLst/>
          </a:prstGeom>
          <a:solidFill>
            <a:srgbClr val="ffffff"/>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63" name="Rectangle 7"/>
          <p:cNvSpPr/>
          <p:nvPr/>
        </p:nvSpPr>
        <p:spPr>
          <a:xfrm>
            <a:off x="0" y="1129320"/>
            <a:ext cx="532800" cy="170640"/>
          </a:xfrm>
          <a:prstGeom prst="rect">
            <a:avLst/>
          </a:prstGeom>
          <a:solidFill>
            <a:schemeClr val="accent2">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64" name="Rectangle 8"/>
          <p:cNvSpPr/>
          <p:nvPr/>
        </p:nvSpPr>
        <p:spPr>
          <a:xfrm>
            <a:off x="590400" y="1129320"/>
            <a:ext cx="8552880" cy="170640"/>
          </a:xfrm>
          <a:prstGeom prst="rect">
            <a:avLst/>
          </a:prstGeom>
          <a:solidFill>
            <a:schemeClr val="accent1">
              <a:alpha val="100000"/>
            </a:schemeClr>
          </a:solidFill>
          <a:ln w="50800">
            <a:noFill/>
          </a:ln>
          <a:effectLst>
            <a:outerShdw blurRad="38160" dir="5400000" dist="29880" rotWithShape="0">
              <a:srgbClr val="000000">
                <a:alpha val="45000"/>
              </a:srgbClr>
            </a:outerShdw>
          </a:effectLst>
        </p:spPr>
        <p:style>
          <a:lnRef idx="3">
            <a:schemeClr val="lt1"/>
          </a:lnRef>
          <a:fillRef idx="1">
            <a:schemeClr val="accent1"/>
          </a:fillRef>
          <a:effectRef idx="1">
            <a:schemeClr val="accent1"/>
          </a:effectRef>
          <a:fontRef idx="minor"/>
        </p:style>
        <p:txBody>
          <a:bodyPr lIns="90000" rIns="90000" tIns="45000" bIns="45000" anchor="ctr">
            <a:noAutofit/>
          </a:bodyPr>
          <a:p>
            <a:pPr algn="ctr">
              <a:lnSpc>
                <a:spcPct val="100000"/>
              </a:lnSpc>
            </a:pPr>
            <a:endParaRPr b="0" lang="fr-FR" sz="1800" strike="noStrike" u="none">
              <a:solidFill>
                <a:schemeClr val="lt1"/>
              </a:solidFill>
              <a:uFillTx/>
              <a:latin typeface="Tw Cen MT"/>
            </a:endParaRPr>
          </a:p>
        </p:txBody>
      </p:sp>
      <p:sp>
        <p:nvSpPr>
          <p:cNvPr id="65" name="PlaceHolder 1"/>
          <p:cNvSpPr>
            <a:spLocks noGrp="1"/>
          </p:cNvSpPr>
          <p:nvPr>
            <p:ph type="ftr" idx="25"/>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 </a:t>
            </a:r>
            <a:endParaRPr b="0" lang="fr-FR" sz="1400" strike="noStrike" u="none">
              <a:solidFill>
                <a:srgbClr val="000000"/>
              </a:solidFill>
              <a:uFillTx/>
              <a:latin typeface="Times New Roman"/>
            </a:endParaRPr>
          </a:p>
        </p:txBody>
      </p:sp>
      <p:sp>
        <p:nvSpPr>
          <p:cNvPr id="66" name="PlaceHolder 2"/>
          <p:cNvSpPr>
            <a:spLocks noGrp="1"/>
          </p:cNvSpPr>
          <p:nvPr>
            <p:ph type="sldNum" idx="26"/>
          </p:nvPr>
        </p:nvSpPr>
        <p:spPr>
          <a:xfrm>
            <a:off x="0" y="1123560"/>
            <a:ext cx="532800" cy="182520"/>
          </a:xfrm>
          <a:prstGeom prst="rect">
            <a:avLst/>
          </a:prstGeom>
          <a:noFill/>
          <a:ln w="0">
            <a:noFill/>
          </a:ln>
        </p:spPr>
        <p:txBody>
          <a:bodyPr lIns="90000" rIns="90000" tIns="45000" bIns="45000" anchor="ctr">
            <a:noAutofit/>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C5874B54-C8DA-4415-9D55-FD4C46CCE1ED}" type="slidenum">
              <a:rPr b="1" lang="fr-FR" sz="1400" strike="noStrike" u="none">
                <a:solidFill>
                  <a:srgbClr val="ffffff"/>
                </a:solidFill>
                <a:uFillTx/>
                <a:latin typeface="Tw Cen MT"/>
              </a:rPr>
              <a:t>1</a:t>
            </a:fld>
            <a:endParaRPr b="0" lang="fr-FR" sz="1400" strike="noStrike" u="none">
              <a:solidFill>
                <a:srgbClr val="000000"/>
              </a:solidFill>
              <a:uFillTx/>
              <a:latin typeface="Times New Roman"/>
            </a:endParaRPr>
          </a:p>
        </p:txBody>
      </p:sp>
      <p:sp>
        <p:nvSpPr>
          <p:cNvPr id="67" name="PlaceHolder 3"/>
          <p:cNvSpPr>
            <a:spLocks noGrp="1"/>
          </p:cNvSpPr>
          <p:nvPr>
            <p:ph type="dt" idx="27"/>
          </p:nvPr>
        </p:nvSpPr>
        <p:spPr>
          <a:xfrm>
            <a:off x="6095880" y="4686480"/>
            <a:ext cx="2666160" cy="273240"/>
          </a:xfrm>
          <a:prstGeom prst="rect">
            <a:avLst/>
          </a:prstGeom>
          <a:noFill/>
          <a:ln w="0">
            <a:noFill/>
          </a:ln>
        </p:spPr>
        <p:txBody>
          <a:bodyPr lIns="90000" rIns="90000" tIns="45000" bIns="45000" anchor="ctr">
            <a:noAutofit/>
          </a:bodyPr>
          <a:lstStyle>
            <a:lvl1pPr indent="0">
              <a:buNone/>
              <a:defRPr b="0" lang="fr-FR" sz="1400" strike="noStrike" u="none">
                <a:solidFill>
                  <a:srgbClr val="000000"/>
                </a:solidFill>
                <a:uFillTx/>
                <a:latin typeface="Times New Roman"/>
              </a:defRPr>
            </a:lvl1pPr>
          </a:lstStyle>
          <a:p>
            <a:pPr indent="0">
              <a:buNone/>
            </a:pPr>
            <a:r>
              <a:rPr b="0" lang="fr-FR" sz="1400" strike="noStrike" u="none">
                <a:solidFill>
                  <a:srgbClr val="000000"/>
                </a:solidFill>
                <a:uFillTx/>
                <a:latin typeface="Times New Roman"/>
              </a:rPr>
              <a:t> </a:t>
            </a:r>
            <a:endParaRPr b="0" lang="fr-FR" sz="1400" strike="noStrike" u="none">
              <a:solidFill>
                <a:srgbClr val="000000"/>
              </a:solidFill>
              <a:uFillTx/>
              <a:latin typeface="Times New Roman"/>
            </a:endParaRPr>
          </a:p>
        </p:txBody>
      </p:sp>
    </p:spTree>
  </p:cSld>
  <p:clrMap bg1="dk1" tx1="lt1" bg2="dk2" tx2="lt2" accent1="accent1" accent2="accent2" accent3="accent3" accent4="accent4" accent5="accent5" accent6="accent6" hlink="hlink" folHlink="folHlink"/>
  <p:sldLayoutIdLst>
    <p:sldLayoutId id="2147483666"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video" Target="../media/media5.mp4"/><Relationship Id="rId2" Type="http://schemas.microsoft.com/office/2007/relationships/media" Target="../media/media5.mp4"/><Relationship Id="rId3" Type="http://schemas.openxmlformats.org/officeDocument/2006/relationships/image" Target="../media/image6.png"/><Relationship Id="rId4"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539640" y="699480"/>
            <a:ext cx="8224560" cy="1140480"/>
          </a:xfrm>
          <a:prstGeom prst="rect">
            <a:avLst/>
          </a:prstGeom>
          <a:noFill/>
          <a:ln w="0">
            <a:noFill/>
          </a:ln>
        </p:spPr>
        <p:txBody>
          <a:bodyPr lIns="90000" rIns="90000" tIns="45000" bIns="45000" anchor="b">
            <a:normAutofit fontScale="47500" lnSpcReduction="19999"/>
          </a:bodyPr>
          <a:p>
            <a:pPr indent="0">
              <a:lnSpc>
                <a:spcPct val="100000"/>
              </a:lnSpc>
              <a:buNone/>
              <a:tabLst>
                <a:tab algn="l" pos="0"/>
              </a:tabLst>
            </a:pPr>
            <a:r>
              <a:rPr b="0" lang="fr-FR" sz="4200" strike="noStrike" u="none">
                <a:solidFill>
                  <a:schemeClr val="dk2"/>
                </a:solidFill>
                <a:uFillTx/>
                <a:latin typeface="Tw Cen MT"/>
              </a:rPr>
              <a:t>      </a:t>
            </a:r>
            <a:br>
              <a:rPr sz="4200"/>
            </a:br>
            <a:r>
              <a:rPr b="0" lang="fr-FR" sz="4200" strike="noStrike" u="none">
                <a:solidFill>
                  <a:schemeClr val="dk2"/>
                </a:solidFill>
                <a:uFillTx/>
                <a:latin typeface="Tw Cen MT"/>
              </a:rPr>
              <a:t>             </a:t>
            </a:r>
            <a:r>
              <a:rPr b="1" lang="fr-FR" sz="8000" strike="noStrike" u="none">
                <a:solidFill>
                  <a:srgbClr val="ff0000"/>
                </a:solidFill>
                <a:uFillTx/>
                <a:latin typeface="Tw Cen MT"/>
              </a:rPr>
              <a:t>"2 B R 0 2 B"</a:t>
            </a:r>
            <a:br>
              <a:rPr sz="4200"/>
            </a:br>
            <a:r>
              <a:rPr b="0" lang="fr-FR" sz="4200" strike="noStrike" u="none">
                <a:solidFill>
                  <a:schemeClr val="dk2"/>
                </a:solidFill>
                <a:uFillTx/>
                <a:latin typeface="Tw Cen MT"/>
              </a:rPr>
              <a:t>                     by </a:t>
            </a:r>
            <a:r>
              <a:rPr b="1" lang="fr-FR" sz="4000" strike="noStrike" u="none">
                <a:solidFill>
                  <a:schemeClr val="accent1"/>
                </a:solidFill>
                <a:uFillTx/>
                <a:latin typeface="Tw Cen MT"/>
              </a:rPr>
              <a:t>Kurt Vonnegut</a:t>
            </a:r>
            <a:endParaRPr b="0" lang="fr-FR" sz="4000" strike="noStrike" u="none">
              <a:solidFill>
                <a:srgbClr val="000000"/>
              </a:solidFill>
              <a:uFillTx/>
              <a:latin typeface="Arial"/>
            </a:endParaRPr>
          </a:p>
        </p:txBody>
      </p:sp>
      <p:pic>
        <p:nvPicPr>
          <p:cNvPr id="79" name="Espace réservé du contenu 7" descr=""/>
          <p:cNvPicPr/>
          <p:nvPr/>
        </p:nvPicPr>
        <p:blipFill>
          <a:blip r:embed="rId1"/>
          <a:stretch/>
        </p:blipFill>
        <p:spPr>
          <a:xfrm>
            <a:off x="539640" y="2067840"/>
            <a:ext cx="2243880" cy="2451960"/>
          </a:xfrm>
          <a:prstGeom prst="rect">
            <a:avLst/>
          </a:prstGeom>
          <a:noFill/>
          <a:ln w="0">
            <a:noFill/>
          </a:ln>
        </p:spPr>
      </p:pic>
      <p:pic>
        <p:nvPicPr>
          <p:cNvPr id="80" name="Espace réservé du contenu 8" descr=""/>
          <p:cNvPicPr/>
          <p:nvPr/>
        </p:nvPicPr>
        <p:blipFill>
          <a:blip r:embed="rId2"/>
          <a:stretch/>
        </p:blipFill>
        <p:spPr>
          <a:xfrm>
            <a:off x="5436000" y="2139840"/>
            <a:ext cx="2305080" cy="2390040"/>
          </a:xfrm>
          <a:prstGeom prst="rect">
            <a:avLst/>
          </a:prstGeom>
          <a:noFill/>
          <a:ln w="0">
            <a:noFill/>
          </a:ln>
        </p:spPr>
      </p:pic>
      <p:sp>
        <p:nvSpPr>
          <p:cNvPr id="81" name="PlaceHolder 2"/>
          <p:cNvSpPr>
            <a:spLocks noGrp="1"/>
          </p:cNvSpPr>
          <p:nvPr>
            <p:ph type="dt" idx="31"/>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FF99B30F-D56A-4643-89EB-430C750CEFAF}"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82" name="PlaceHolder 3"/>
          <p:cNvSpPr>
            <a:spLocks noGrp="1"/>
          </p:cNvSpPr>
          <p:nvPr>
            <p:ph type="ftr" idx="32"/>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
        <p:nvSpPr>
          <p:cNvPr id="83" name="PlaceHolder 4"/>
          <p:cNvSpPr>
            <a:spLocks noGrp="1"/>
          </p:cNvSpPr>
          <p:nvPr>
            <p:ph type="sldNum" idx="33"/>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05427550-5ACB-4A9E-8990-A2A74EE8926C}" type="slidenum">
              <a:rPr b="1" lang="fr-FR" sz="1400" strike="noStrike" u="none">
                <a:solidFill>
                  <a:srgbClr val="ffffff"/>
                </a:solidFill>
                <a:uFillTx/>
                <a:latin typeface="Tw Cen MT"/>
              </a:rPr>
              <a:t>1</a:t>
            </a:fld>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95640" y="195480"/>
            <a:ext cx="8280360" cy="791280"/>
          </a:xfrm>
          <a:prstGeom prst="rect">
            <a:avLst/>
          </a:prstGeom>
          <a:noFill/>
          <a:ln w="0">
            <a:noFill/>
          </a:ln>
        </p:spPr>
        <p:txBody>
          <a:bodyPr lIns="90000" rIns="90000" tIns="45000" bIns="45000" anchor="b">
            <a:noAutofit/>
          </a:bodyPr>
          <a:p>
            <a:pPr indent="0">
              <a:lnSpc>
                <a:spcPct val="100000"/>
              </a:lnSpc>
              <a:buNone/>
              <a:tabLst>
                <a:tab algn="l" pos="0"/>
              </a:tabLst>
            </a:pPr>
            <a:br>
              <a:rPr sz="4200"/>
            </a:br>
            <a:r>
              <a:rPr b="1" lang="en-US" sz="4200" strike="noStrike" u="sng">
                <a:solidFill>
                  <a:schemeClr val="dk2"/>
                </a:solidFill>
                <a:uFillTx/>
                <a:latin typeface="Tw Cen MT"/>
              </a:rPr>
              <a:t>Analysis Themes</a:t>
            </a:r>
            <a:endParaRPr b="0" lang="fr-FR" sz="4200" strike="noStrike" u="none">
              <a:solidFill>
                <a:srgbClr val="000000"/>
              </a:solidFill>
              <a:uFillTx/>
              <a:latin typeface="Arial"/>
            </a:endParaRPr>
          </a:p>
        </p:txBody>
      </p:sp>
      <p:sp>
        <p:nvSpPr>
          <p:cNvPr id="125" name="PlaceHolder 2"/>
          <p:cNvSpPr>
            <a:spLocks noGrp="1"/>
          </p:cNvSpPr>
          <p:nvPr>
            <p:ph/>
          </p:nvPr>
        </p:nvSpPr>
        <p:spPr>
          <a:xfrm>
            <a:off x="609480" y="1352520"/>
            <a:ext cx="7562160" cy="3268080"/>
          </a:xfrm>
          <a:prstGeom prst="rect">
            <a:avLst/>
          </a:prstGeom>
          <a:noFill/>
          <a:ln w="0">
            <a:noFill/>
          </a:ln>
        </p:spPr>
        <p:txBody>
          <a:bodyPr lIns="90000" rIns="90000" tIns="45000" bIns="45000" anchor="t">
            <a:normAutofit/>
          </a:bodyPr>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This story presents a </a:t>
            </a:r>
            <a:r>
              <a:rPr b="1" lang="en-US" sz="2900" strike="noStrike" u="none">
                <a:solidFill>
                  <a:schemeClr val="dk1"/>
                </a:solidFill>
                <a:uFillTx/>
                <a:latin typeface="Tw Cen MT"/>
              </a:rPr>
              <a:t>dystopian future</a:t>
            </a:r>
            <a:r>
              <a:rPr b="0" lang="en-US" sz="2900" strike="noStrike" u="none">
                <a:solidFill>
                  <a:schemeClr val="dk1"/>
                </a:solidFill>
                <a:uFillTx/>
                <a:latin typeface="Tw Cen MT"/>
              </a:rPr>
              <a:t> where the main problem is world overpopulation. As a solution to this problem, the government set up a law that stipulates that for every child born, one person must volunteer to die. </a:t>
            </a:r>
            <a:endParaRPr b="0" lang="fr-FR" sz="2900" strike="noStrike" u="none">
              <a:solidFill>
                <a:srgbClr val="000000"/>
              </a:solidFill>
              <a:uFillTx/>
              <a:latin typeface="Arial"/>
            </a:endParaRPr>
          </a:p>
          <a:p>
            <a:pPr indent="0">
              <a:lnSpc>
                <a:spcPct val="100000"/>
              </a:lnSpc>
              <a:spcBef>
                <a:spcPts val="700"/>
              </a:spcBef>
              <a:buNone/>
              <a:tabLst>
                <a:tab algn="l" pos="0"/>
              </a:tabLst>
            </a:pPr>
            <a:endParaRPr b="0" lang="fr-FR" sz="2900" strike="noStrike" u="none">
              <a:solidFill>
                <a:srgbClr val="000000"/>
              </a:solidFill>
              <a:uFillTx/>
              <a:latin typeface="Arial"/>
            </a:endParaRPr>
          </a:p>
        </p:txBody>
      </p:sp>
      <p:sp>
        <p:nvSpPr>
          <p:cNvPr id="126" name="PlaceHolder 3"/>
          <p:cNvSpPr>
            <a:spLocks noGrp="1"/>
          </p:cNvSpPr>
          <p:nvPr>
            <p:ph type="dt" idx="58"/>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48E7E035-2565-4C86-BB5A-8117D5697313}"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27" name="PlaceHolder 4"/>
          <p:cNvSpPr>
            <a:spLocks noGrp="1"/>
          </p:cNvSpPr>
          <p:nvPr>
            <p:ph type="sldNum" idx="59"/>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CAF4A4C0-6372-443D-9041-EF8E11B793C6}" type="slidenum">
              <a:rPr b="1" lang="fr-FR" sz="1400" strike="noStrike" u="none">
                <a:solidFill>
                  <a:srgbClr val="ffffff"/>
                </a:solidFill>
                <a:uFillTx/>
                <a:latin typeface="Tw Cen MT"/>
              </a:rPr>
              <a:t>10</a:t>
            </a:fld>
            <a:endParaRPr b="0" lang="fr-FR" sz="1400" strike="noStrike" u="none">
              <a:solidFill>
                <a:srgbClr val="000000"/>
              </a:solidFill>
              <a:uFillTx/>
              <a:latin typeface="Times New Roman"/>
            </a:endParaRPr>
          </a:p>
        </p:txBody>
      </p:sp>
      <p:sp>
        <p:nvSpPr>
          <p:cNvPr id="128" name="PlaceHolder 5"/>
          <p:cNvSpPr>
            <a:spLocks noGrp="1"/>
          </p:cNvSpPr>
          <p:nvPr>
            <p:ph type="ftr" idx="60"/>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Autofit/>
          </a:bodyPr>
          <a:p>
            <a:pPr indent="0" algn="ctr">
              <a:buNone/>
            </a:pPr>
            <a:endParaRPr b="0" lang="fr-FR" sz="1800" strike="noStrike" u="none">
              <a:solidFill>
                <a:srgbClr val="000000"/>
              </a:solidFill>
              <a:uFillTx/>
              <a:latin typeface="Arial"/>
            </a:endParaRPr>
          </a:p>
        </p:txBody>
      </p:sp>
      <p:sp>
        <p:nvSpPr>
          <p:cNvPr id="130" name="PlaceHolder 2"/>
          <p:cNvSpPr>
            <a:spLocks noGrp="1"/>
          </p:cNvSpPr>
          <p:nvPr>
            <p:ph/>
          </p:nvPr>
        </p:nvSpPr>
        <p:spPr>
          <a:xfrm>
            <a:off x="611640" y="1491480"/>
            <a:ext cx="7634160" cy="3095640"/>
          </a:xfrm>
          <a:prstGeom prst="rect">
            <a:avLst/>
          </a:prstGeom>
          <a:noFill/>
          <a:ln w="0">
            <a:noFill/>
          </a:ln>
        </p:spPr>
        <p:txBody>
          <a:bodyPr lIns="90000" rIns="90000" tIns="45000" bIns="45000" anchor="t">
            <a:normAutofit fontScale="70000" lnSpcReduction="19999"/>
          </a:bodyPr>
          <a:p>
            <a:pPr marL="320040" indent="-320040">
              <a:lnSpc>
                <a:spcPct val="100000"/>
              </a:lnSpc>
              <a:spcBef>
                <a:spcPts val="700"/>
              </a:spcBef>
              <a:buClr>
                <a:srgbClr val="da1f28"/>
              </a:buClr>
              <a:buSzPct val="60000"/>
              <a:buFont typeface="Wingdings" charset="2"/>
              <a:buChar char=""/>
            </a:pPr>
            <a:r>
              <a:rPr b="1" lang="en-US" sz="2900" strike="noStrike" u="sng">
                <a:solidFill>
                  <a:schemeClr val="dk1"/>
                </a:solidFill>
                <a:uFillTx/>
                <a:latin typeface="Tw Cen MT"/>
              </a:rPr>
              <a:t>Government control</a:t>
            </a:r>
            <a:r>
              <a:rPr b="0" lang="en-US" sz="2900" strike="noStrike" u="none">
                <a:solidFill>
                  <a:schemeClr val="dk1"/>
                </a:solidFill>
                <a:uFillTx/>
                <a:latin typeface="Tw Cen MT"/>
              </a:rPr>
              <a:t> is one of this story themes; the government controls the population by mandating that each new life come at the price of a suicide. Dr. Hitz is a vocal proponent of population control, representing the voice of government reason.</a:t>
            </a:r>
            <a:endParaRPr b="0" lang="fr-FR" sz="2900" strike="noStrike" u="none">
              <a:solidFill>
                <a:srgbClr val="000000"/>
              </a:solidFill>
              <a:uFillTx/>
              <a:latin typeface="Arial"/>
            </a:endParaRPr>
          </a:p>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In the story, Dr. Hitz scolds (reproaches ) Wehling for being miserable about having to choose between his newborn children. Dr. Hitz describes the situation before population control as unsustainable (unmanageable), with no food or water to support the ever-growing population.</a:t>
            </a:r>
            <a:endParaRPr b="0" lang="fr-FR" sz="2900" strike="noStrike" u="none">
              <a:solidFill>
                <a:srgbClr val="000000"/>
              </a:solidFill>
              <a:uFillTx/>
              <a:latin typeface="Arial"/>
            </a:endParaRPr>
          </a:p>
          <a:p>
            <a:pPr indent="0">
              <a:lnSpc>
                <a:spcPct val="100000"/>
              </a:lnSpc>
              <a:spcBef>
                <a:spcPts val="700"/>
              </a:spcBef>
              <a:buNone/>
              <a:tabLst>
                <a:tab algn="l" pos="0"/>
              </a:tabLst>
            </a:pPr>
            <a:endParaRPr b="0" lang="fr-FR" sz="2900" strike="noStrike" u="none">
              <a:solidFill>
                <a:srgbClr val="000000"/>
              </a:solidFill>
              <a:uFillTx/>
              <a:latin typeface="Arial"/>
            </a:endParaRPr>
          </a:p>
        </p:txBody>
      </p:sp>
      <p:sp>
        <p:nvSpPr>
          <p:cNvPr id="131" name="PlaceHolder 3"/>
          <p:cNvSpPr>
            <a:spLocks noGrp="1"/>
          </p:cNvSpPr>
          <p:nvPr>
            <p:ph type="dt" idx="61"/>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fr-FR" sz="1400" strike="noStrike" u="none">
                <a:solidFill>
                  <a:schemeClr val="dk2"/>
                </a:solidFill>
                <a:uFillTx/>
                <a:latin typeface="Tw Cen MT"/>
              </a:defRPr>
            </a:lvl1pPr>
          </a:lstStyle>
          <a:p>
            <a:pPr indent="0">
              <a:lnSpc>
                <a:spcPct val="100000"/>
              </a:lnSpc>
              <a:buNone/>
              <a:tabLst>
                <a:tab algn="l" pos="0"/>
              </a:tabLst>
            </a:pPr>
            <a:r>
              <a:rPr b="0" lang="fr-FR" sz="1400" strike="noStrike" u="none">
                <a:solidFill>
                  <a:schemeClr val="dk2"/>
                </a:solidFill>
                <a:uFillTx/>
                <a:latin typeface="Tw Cen MT"/>
              </a:rPr>
              <a:t>11/5/2020</a:t>
            </a:r>
            <a:endParaRPr b="0" lang="fr-FR" sz="1400" strike="noStrike" u="none">
              <a:solidFill>
                <a:srgbClr val="000000"/>
              </a:solidFill>
              <a:uFillTx/>
              <a:latin typeface="Times New Roman"/>
            </a:endParaRPr>
          </a:p>
        </p:txBody>
      </p:sp>
      <p:sp>
        <p:nvSpPr>
          <p:cNvPr id="132" name="PlaceHolder 4"/>
          <p:cNvSpPr>
            <a:spLocks noGrp="1"/>
          </p:cNvSpPr>
          <p:nvPr>
            <p:ph type="sldNum" idx="62"/>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A3B862A3-42ED-4770-B6B8-39D79FA6AD31}" type="slidenum">
              <a:rPr b="1" lang="fr-FR" sz="1400" strike="noStrike" u="none">
                <a:solidFill>
                  <a:srgbClr val="ffffff"/>
                </a:solidFill>
                <a:uFillTx/>
                <a:latin typeface="Tw Cen MT"/>
              </a:rPr>
              <a:t>11</a:t>
            </a:fld>
            <a:endParaRPr b="0" lang="fr-FR" sz="1400" strike="noStrike" u="none">
              <a:solidFill>
                <a:srgbClr val="000000"/>
              </a:solidFill>
              <a:uFillTx/>
              <a:latin typeface="Times New Roman"/>
            </a:endParaRPr>
          </a:p>
        </p:txBody>
      </p:sp>
      <p:sp>
        <p:nvSpPr>
          <p:cNvPr id="133" name="PlaceHolder 5"/>
          <p:cNvSpPr>
            <a:spLocks noGrp="1"/>
          </p:cNvSpPr>
          <p:nvPr>
            <p:ph type="ftr" idx="63"/>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Autofit/>
          </a:bodyPr>
          <a:p>
            <a:pPr indent="0">
              <a:lnSpc>
                <a:spcPct val="100000"/>
              </a:lnSpc>
              <a:buNone/>
              <a:tabLst>
                <a:tab algn="l" pos="0"/>
              </a:tabLst>
            </a:pPr>
            <a:r>
              <a:rPr b="0" lang="en-US" sz="4200" strike="noStrike" u="none">
                <a:solidFill>
                  <a:schemeClr val="dk2"/>
                </a:solidFill>
                <a:uFillTx/>
                <a:latin typeface="Tw Cen MT"/>
              </a:rPr>
              <a:t>Individuality and Freedom. </a:t>
            </a:r>
            <a:endParaRPr b="0" lang="fr-FR" sz="4200" strike="noStrike" u="none">
              <a:solidFill>
                <a:srgbClr val="000000"/>
              </a:solidFill>
              <a:uFillTx/>
              <a:latin typeface="Arial"/>
            </a:endParaRPr>
          </a:p>
        </p:txBody>
      </p:sp>
      <p:sp>
        <p:nvSpPr>
          <p:cNvPr id="135" name="PlaceHolder 2"/>
          <p:cNvSpPr>
            <a:spLocks noGrp="1"/>
          </p:cNvSpPr>
          <p:nvPr>
            <p:ph/>
          </p:nvPr>
        </p:nvSpPr>
        <p:spPr>
          <a:xfrm>
            <a:off x="609480" y="1352520"/>
            <a:ext cx="6770160" cy="3268080"/>
          </a:xfrm>
          <a:prstGeom prst="rect">
            <a:avLst/>
          </a:prstGeom>
          <a:noFill/>
          <a:ln w="0">
            <a:noFill/>
          </a:ln>
        </p:spPr>
        <p:txBody>
          <a:bodyPr lIns="90000" rIns="90000" tIns="45000" bIns="45000" anchor="t">
            <a:normAutofit fontScale="77500" lnSpcReduction="19999"/>
          </a:bodyPr>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Dr. Hitz's talk with Wehling suggests a detached, almost bureaucratic understanding of life. He seems entirely unable to understand the impossible choice that Wehling faces, because he sees no individuality, only numbers.Thus, Wehling's suicide is a final expression of his right to control his own fate. By refusing to let his grandfather die, he is implicitly refusing to take part in his society's demands. </a:t>
            </a:r>
            <a:endParaRPr b="0" lang="fr-FR" sz="2900" strike="noStrike" u="none">
              <a:solidFill>
                <a:srgbClr val="000000"/>
              </a:solidFill>
              <a:uFillTx/>
              <a:latin typeface="Arial"/>
            </a:endParaRPr>
          </a:p>
          <a:p>
            <a:pPr indent="0">
              <a:lnSpc>
                <a:spcPct val="100000"/>
              </a:lnSpc>
              <a:spcBef>
                <a:spcPts val="700"/>
              </a:spcBef>
              <a:buNone/>
              <a:tabLst>
                <a:tab algn="l" pos="0"/>
              </a:tabLst>
            </a:pPr>
            <a:endParaRPr b="0" lang="fr-FR" sz="2900" strike="noStrike" u="none">
              <a:solidFill>
                <a:srgbClr val="000000"/>
              </a:solidFill>
              <a:uFillTx/>
              <a:latin typeface="Arial"/>
            </a:endParaRPr>
          </a:p>
        </p:txBody>
      </p:sp>
      <p:sp>
        <p:nvSpPr>
          <p:cNvPr id="136" name="PlaceHolder 3"/>
          <p:cNvSpPr>
            <a:spLocks noGrp="1"/>
          </p:cNvSpPr>
          <p:nvPr>
            <p:ph type="dt" idx="64"/>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E63BAA17-CFC9-4258-89DB-C89A9AF9FDA7}"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37" name="PlaceHolder 4"/>
          <p:cNvSpPr>
            <a:spLocks noGrp="1"/>
          </p:cNvSpPr>
          <p:nvPr>
            <p:ph type="sldNum" idx="65"/>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49901D34-A751-482B-A873-7E23A413CD44}" type="slidenum">
              <a:rPr b="1" lang="fr-FR" sz="1400" strike="noStrike" u="none">
                <a:solidFill>
                  <a:srgbClr val="ffffff"/>
                </a:solidFill>
                <a:uFillTx/>
                <a:latin typeface="Tw Cen MT"/>
              </a:rPr>
              <a:t>12</a:t>
            </a:fld>
            <a:endParaRPr b="0" lang="fr-FR" sz="1400" strike="noStrike" u="none">
              <a:solidFill>
                <a:srgbClr val="000000"/>
              </a:solidFill>
              <a:uFillTx/>
              <a:latin typeface="Times New Roman"/>
            </a:endParaRPr>
          </a:p>
        </p:txBody>
      </p:sp>
      <p:sp>
        <p:nvSpPr>
          <p:cNvPr id="138" name="PlaceHolder 5"/>
          <p:cNvSpPr>
            <a:spLocks noGrp="1"/>
          </p:cNvSpPr>
          <p:nvPr>
            <p:ph type="ftr" idx="66"/>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95640" y="339480"/>
            <a:ext cx="7848000" cy="503280"/>
          </a:xfrm>
          <a:prstGeom prst="rect">
            <a:avLst/>
          </a:prstGeom>
          <a:noFill/>
          <a:ln w="0">
            <a:noFill/>
          </a:ln>
        </p:spPr>
        <p:txBody>
          <a:bodyPr lIns="90000" rIns="90000" tIns="45000" bIns="45000" anchor="b">
            <a:noAutofit/>
          </a:bodyPr>
          <a:p>
            <a:pPr indent="0">
              <a:lnSpc>
                <a:spcPct val="100000"/>
              </a:lnSpc>
              <a:buNone/>
              <a:tabLst>
                <a:tab algn="l" pos="0"/>
              </a:tabLst>
            </a:pPr>
            <a:br>
              <a:rPr sz="4200"/>
            </a:br>
            <a:r>
              <a:rPr b="1" lang="en-US" sz="3200" strike="noStrike" u="none">
                <a:solidFill>
                  <a:srgbClr val="464646"/>
                </a:solidFill>
                <a:uFillTx/>
                <a:latin typeface="Tw Cen MT"/>
              </a:rPr>
              <a:t>Lack Of Individuality</a:t>
            </a:r>
            <a:endParaRPr b="0" lang="fr-FR" sz="3200" strike="noStrike" u="none">
              <a:solidFill>
                <a:srgbClr val="000000"/>
              </a:solidFill>
              <a:uFillTx/>
              <a:latin typeface="Arial"/>
            </a:endParaRPr>
          </a:p>
        </p:txBody>
      </p:sp>
      <p:sp>
        <p:nvSpPr>
          <p:cNvPr id="140" name="PlaceHolder 2"/>
          <p:cNvSpPr>
            <a:spLocks noGrp="1"/>
          </p:cNvSpPr>
          <p:nvPr>
            <p:ph/>
          </p:nvPr>
        </p:nvSpPr>
        <p:spPr>
          <a:xfrm>
            <a:off x="609480" y="1352520"/>
            <a:ext cx="7850160" cy="3268080"/>
          </a:xfrm>
          <a:prstGeom prst="rect">
            <a:avLst/>
          </a:prstGeom>
          <a:noFill/>
          <a:ln w="0">
            <a:noFill/>
          </a:ln>
        </p:spPr>
        <p:txBody>
          <a:bodyPr lIns="90000" rIns="90000" tIns="45000" bIns="45000" anchor="t">
            <a:normAutofit fontScale="77500" lnSpcReduction="19999"/>
          </a:bodyPr>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One expression of individuality that has been suppressed and controlled in "2BR02B" is art. The painter is unhappy because he is forced to paint a mural that does not represent life as he understands it. </a:t>
            </a:r>
            <a:r>
              <a:rPr b="0" i="1" lang="en-US" sz="2900" strike="noStrike" u="none">
                <a:solidFill>
                  <a:schemeClr val="dk1"/>
                </a:solidFill>
                <a:uFillTx/>
                <a:latin typeface="Tw Cen MT"/>
              </a:rPr>
              <a:t>The Happy Garden of Life</a:t>
            </a:r>
            <a:r>
              <a:rPr b="0" lang="en-US" sz="2900" strike="noStrike" u="none">
                <a:solidFill>
                  <a:schemeClr val="dk1"/>
                </a:solidFill>
                <a:uFillTx/>
                <a:latin typeface="Tw Cen MT"/>
              </a:rPr>
              <a:t> depicts an impossibly formal, well-tended garden that is a metaphor for the world. </a:t>
            </a:r>
            <a:endParaRPr b="0" lang="fr-FR" sz="2900" strike="noStrike" u="none">
              <a:solidFill>
                <a:srgbClr val="000000"/>
              </a:solidFill>
              <a:uFillTx/>
              <a:latin typeface="Arial"/>
            </a:endParaRPr>
          </a:p>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Every body is interchangeable in the painting; in fact, they have already been painted. He merely fills in the blank circles above them with faces, which again evokes the theme of a lack of individuality. </a:t>
            </a:r>
            <a:endParaRPr b="0" lang="fr-FR" sz="2900" strike="noStrike" u="none">
              <a:solidFill>
                <a:srgbClr val="000000"/>
              </a:solidFill>
              <a:uFillTx/>
              <a:latin typeface="Arial"/>
            </a:endParaRPr>
          </a:p>
          <a:p>
            <a:pPr indent="0">
              <a:lnSpc>
                <a:spcPct val="100000"/>
              </a:lnSpc>
              <a:spcBef>
                <a:spcPts val="700"/>
              </a:spcBef>
              <a:buNone/>
              <a:tabLst>
                <a:tab algn="l" pos="0"/>
              </a:tabLst>
            </a:pPr>
            <a:endParaRPr b="0" lang="fr-FR" sz="2900" strike="noStrike" u="none">
              <a:solidFill>
                <a:srgbClr val="000000"/>
              </a:solidFill>
              <a:uFillTx/>
              <a:latin typeface="Arial"/>
            </a:endParaRPr>
          </a:p>
        </p:txBody>
      </p:sp>
      <p:sp>
        <p:nvSpPr>
          <p:cNvPr id="141" name="PlaceHolder 3"/>
          <p:cNvSpPr>
            <a:spLocks noGrp="1"/>
          </p:cNvSpPr>
          <p:nvPr>
            <p:ph type="dt" idx="67"/>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E5D787A7-56BF-4FD2-956B-45C1BF2CF85C}"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42" name="PlaceHolder 4"/>
          <p:cNvSpPr>
            <a:spLocks noGrp="1"/>
          </p:cNvSpPr>
          <p:nvPr>
            <p:ph type="sldNum" idx="68"/>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D597526D-6058-43CE-9FD1-07250566D6C3}" type="slidenum">
              <a:rPr b="1" lang="fr-FR" sz="1400" strike="noStrike" u="none">
                <a:solidFill>
                  <a:srgbClr val="ffffff"/>
                </a:solidFill>
                <a:uFillTx/>
                <a:latin typeface="Tw Cen MT"/>
              </a:rPr>
              <a:t>13</a:t>
            </a:fld>
            <a:endParaRPr b="0" lang="fr-FR" sz="1400" strike="noStrike" u="none">
              <a:solidFill>
                <a:srgbClr val="000000"/>
              </a:solidFill>
              <a:uFillTx/>
              <a:latin typeface="Times New Roman"/>
            </a:endParaRPr>
          </a:p>
        </p:txBody>
      </p:sp>
      <p:sp>
        <p:nvSpPr>
          <p:cNvPr id="143" name="PlaceHolder 5"/>
          <p:cNvSpPr>
            <a:spLocks noGrp="1"/>
          </p:cNvSpPr>
          <p:nvPr>
            <p:ph type="ftr" idx="69"/>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67480"/>
            <a:ext cx="7562160" cy="855720"/>
          </a:xfrm>
          <a:prstGeom prst="rect">
            <a:avLst/>
          </a:prstGeom>
          <a:noFill/>
          <a:ln w="0">
            <a:noFill/>
          </a:ln>
        </p:spPr>
        <p:txBody>
          <a:bodyPr lIns="90000" rIns="90000" tIns="45000" bIns="45000" anchor="b">
            <a:normAutofit fontScale="85000" lnSpcReduction="19999"/>
          </a:bodyPr>
          <a:p>
            <a:pPr indent="0">
              <a:lnSpc>
                <a:spcPct val="100000"/>
              </a:lnSpc>
              <a:buNone/>
              <a:tabLst>
                <a:tab algn="l" pos="0"/>
              </a:tabLst>
            </a:pPr>
            <a:r>
              <a:rPr b="1" lang="fr-FR" sz="4200" strike="noStrike" u="none">
                <a:solidFill>
                  <a:schemeClr val="dk2"/>
                </a:solidFill>
                <a:uFillTx/>
                <a:latin typeface="Tw Cen MT"/>
              </a:rPr>
              <a:t>      </a:t>
            </a:r>
            <a:r>
              <a:rPr b="1" lang="fr-FR" sz="4200" strike="noStrike" u="none">
                <a:solidFill>
                  <a:schemeClr val="dk2"/>
                </a:solidFill>
                <a:uFillTx/>
                <a:latin typeface="Tw Cen MT"/>
              </a:rPr>
              <a:t>Questions About the Story</a:t>
            </a:r>
            <a:br>
              <a:rPr sz="4200"/>
            </a:br>
            <a:r>
              <a:rPr b="1" lang="fr-FR" sz="2700" strike="noStrike" u="none">
                <a:solidFill>
                  <a:schemeClr val="dk2"/>
                </a:solidFill>
                <a:uFillTx/>
                <a:latin typeface="Tw Cen MT"/>
              </a:rPr>
              <a:t>A.  Comprehenion Questions:</a:t>
            </a:r>
            <a:endParaRPr b="0" lang="fr-FR" sz="2700" strike="noStrike" u="none">
              <a:solidFill>
                <a:srgbClr val="000000"/>
              </a:solidFill>
              <a:uFillTx/>
              <a:latin typeface="Arial"/>
            </a:endParaRPr>
          </a:p>
        </p:txBody>
      </p:sp>
      <p:sp>
        <p:nvSpPr>
          <p:cNvPr id="145" name="PlaceHolder 2"/>
          <p:cNvSpPr>
            <a:spLocks noGrp="1"/>
          </p:cNvSpPr>
          <p:nvPr>
            <p:ph/>
          </p:nvPr>
        </p:nvSpPr>
        <p:spPr>
          <a:xfrm>
            <a:off x="609480" y="1352520"/>
            <a:ext cx="7850160" cy="3268080"/>
          </a:xfrm>
          <a:prstGeom prst="rect">
            <a:avLst/>
          </a:prstGeom>
          <a:noFill/>
          <a:ln w="0">
            <a:noFill/>
          </a:ln>
        </p:spPr>
        <p:txBody>
          <a:bodyPr lIns="90000" rIns="90000" tIns="45000" bIns="45000" anchor="t">
            <a:normAutofit fontScale="92500" lnSpcReduction="9999"/>
          </a:bodyPr>
          <a:p>
            <a:pPr marL="514440" indent="-514440">
              <a:lnSpc>
                <a:spcPct val="100000"/>
              </a:lnSpc>
              <a:spcBef>
                <a:spcPts val="700"/>
              </a:spcBef>
              <a:buClr>
                <a:srgbClr val="da1f28"/>
              </a:buClr>
              <a:buSzPct val="60000"/>
              <a:buFont typeface="Tw Cen MT"/>
              <a:buAutoNum type="arabicPeriod"/>
            </a:pPr>
            <a:r>
              <a:rPr b="0" lang="en-US" sz="1100" strike="noStrike" u="none">
                <a:solidFill>
                  <a:schemeClr val="dk1"/>
                </a:solidFill>
                <a:uFillTx/>
                <a:latin typeface="Arial"/>
              </a:rPr>
              <a:t>What ills did the society hope to cure by eliminating unplanned death? </a:t>
            </a:r>
            <a:r>
              <a:rPr b="0" lang="fr-FR" sz="1100" strike="noStrike" u="none">
                <a:solidFill>
                  <a:schemeClr val="dk1"/>
                </a:solidFill>
                <a:uFillTx/>
                <a:latin typeface="Arial"/>
              </a:rPr>
              <a:t>Were they successful? What problems did they create? </a:t>
            </a:r>
            <a:r>
              <a:rPr b="0" lang="fr-FR" sz="1100" strike="noStrike" u="sng">
                <a:solidFill>
                  <a:schemeClr val="dk1"/>
                </a:solidFill>
                <a:uFillTx/>
                <a:latin typeface="Arial"/>
              </a:rPr>
              <a:t>They hoped to create a perfect world void of all ills, where people never age. They only succeeded in creating the opposite, a world where life has lost all meaning and value.</a:t>
            </a:r>
            <a:endParaRPr b="0" lang="fr-FR" sz="1100" strike="noStrike" u="none">
              <a:solidFill>
                <a:srgbClr val="000000"/>
              </a:solidFill>
              <a:uFillTx/>
              <a:latin typeface="Arial"/>
            </a:endParaRPr>
          </a:p>
          <a:p>
            <a:pPr marL="514440" indent="-514440">
              <a:lnSpc>
                <a:spcPct val="100000"/>
              </a:lnSpc>
              <a:spcBef>
                <a:spcPts val="700"/>
              </a:spcBef>
              <a:buClr>
                <a:srgbClr val="da1f28"/>
              </a:buClr>
              <a:buSzPct val="60000"/>
              <a:buFont typeface="Tw Cen MT"/>
              <a:buAutoNum type="arabicPeriod"/>
            </a:pPr>
            <a:r>
              <a:rPr b="0" lang="en-US" sz="1100" strike="noStrike" u="none">
                <a:solidFill>
                  <a:schemeClr val="dk1"/>
                </a:solidFill>
                <a:uFillTx/>
                <a:latin typeface="Arial"/>
              </a:rPr>
              <a:t>What does Dr. Hitz value and how does he justify his work? With which of his values do you agree or disagree, and why? </a:t>
            </a:r>
            <a:r>
              <a:rPr b="0" lang="en-US" sz="1100" strike="noStrike" u="sng">
                <a:solidFill>
                  <a:schemeClr val="dk1"/>
                </a:solidFill>
                <a:uFillTx/>
                <a:latin typeface="Arial"/>
              </a:rPr>
              <a:t>Dr. Hitz values order and the system of population control. I agree with his intentions, the world in this story apparently faced an incredibly fast deterioration. I don’t agree with the way Hitz values human lives, every human life is unique, and it’s completely wrong to murder a newborn baby because it’s makes the world more manageable.</a:t>
            </a:r>
            <a:endParaRPr b="0" lang="fr-FR" sz="1100" strike="noStrike" u="none">
              <a:solidFill>
                <a:srgbClr val="000000"/>
              </a:solidFill>
              <a:uFillTx/>
              <a:latin typeface="Arial"/>
            </a:endParaRPr>
          </a:p>
          <a:p>
            <a:pPr marL="514440" indent="-514440">
              <a:lnSpc>
                <a:spcPct val="100000"/>
              </a:lnSpc>
              <a:spcBef>
                <a:spcPts val="700"/>
              </a:spcBef>
              <a:buClr>
                <a:srgbClr val="da1f28"/>
              </a:buClr>
              <a:buSzPct val="60000"/>
              <a:buFont typeface="Tw Cen MT"/>
              <a:buAutoNum type="arabicPeriod"/>
            </a:pPr>
            <a:r>
              <a:rPr b="0" lang="en-US" sz="1100" strike="noStrike" u="none">
                <a:solidFill>
                  <a:schemeClr val="dk1"/>
                </a:solidFill>
                <a:uFillTx/>
                <a:latin typeface="Arial"/>
              </a:rPr>
              <a:t>What ethical considerations are faced by the father of the triplets, Wehling? What choice does he make and why? What should be the consequences of his action, if any? </a:t>
            </a:r>
            <a:r>
              <a:rPr b="0" lang="en-US" sz="1100" strike="noStrike" u="sng">
                <a:solidFill>
                  <a:schemeClr val="dk1"/>
                </a:solidFill>
                <a:uFillTx/>
                <a:latin typeface="Arial"/>
              </a:rPr>
              <a:t>Wehling has to somehow choose two of his newborn children to send off to die along with his grandfather, but he doesn’t want to kill any of them. He chooses instead to kill Dr. Hitz and Leora Duncan and himself to make room for all three of his children, yet in doing this he leaves his children without a father and his wife without a husband.</a:t>
            </a:r>
            <a:endParaRPr b="0" lang="fr-FR" sz="1100" strike="noStrike" u="none">
              <a:solidFill>
                <a:srgbClr val="000000"/>
              </a:solidFill>
              <a:uFillTx/>
              <a:latin typeface="Arial"/>
            </a:endParaRPr>
          </a:p>
          <a:p>
            <a:pPr marL="514440" indent="-514440">
              <a:lnSpc>
                <a:spcPct val="100000"/>
              </a:lnSpc>
              <a:spcBef>
                <a:spcPts val="700"/>
              </a:spcBef>
              <a:buClr>
                <a:srgbClr val="da1f28"/>
              </a:buClr>
              <a:buSzPct val="60000"/>
              <a:buFont typeface="Tw Cen MT"/>
              <a:buAutoNum type="arabicPeriod"/>
            </a:pPr>
            <a:r>
              <a:rPr b="0" lang="en-US" sz="1100" strike="noStrike" u="none">
                <a:solidFill>
                  <a:schemeClr val="dk1"/>
                </a:solidFill>
                <a:uFillTx/>
                <a:latin typeface="Arial"/>
              </a:rPr>
              <a:t>What do you anticipate will be changed by Wehling's action and the death of Dr. Hitz? </a:t>
            </a:r>
            <a:r>
              <a:rPr b="0" lang="en-US" sz="1100" strike="noStrike" u="sng">
                <a:solidFill>
                  <a:schemeClr val="dk1"/>
                </a:solidFill>
                <a:uFillTx/>
                <a:latin typeface="Arial"/>
              </a:rPr>
              <a:t>Probably nothing, if the government enforces population control, it’s probably powerful enough to negate the effects of Wehling’s murder-suicide, as for Dr. Hitz he’ll probably be replaced by someone else.</a:t>
            </a:r>
            <a:endParaRPr b="0" lang="fr-FR" sz="1100" strike="noStrike" u="none">
              <a:solidFill>
                <a:srgbClr val="000000"/>
              </a:solidFill>
              <a:uFillTx/>
              <a:latin typeface="Arial"/>
            </a:endParaRPr>
          </a:p>
          <a:p>
            <a:pPr marL="514440" indent="-514440">
              <a:lnSpc>
                <a:spcPct val="100000"/>
              </a:lnSpc>
              <a:spcBef>
                <a:spcPts val="700"/>
              </a:spcBef>
              <a:buClr>
                <a:srgbClr val="da1f28"/>
              </a:buClr>
              <a:buSzPct val="60000"/>
              <a:buFont typeface="Tw Cen MT"/>
              <a:buAutoNum type="arabicPeriod"/>
            </a:pPr>
            <a:r>
              <a:rPr b="0" lang="en-US" sz="1100" strike="noStrike" u="none">
                <a:solidFill>
                  <a:schemeClr val="dk1"/>
                </a:solidFill>
                <a:uFillTx/>
                <a:latin typeface="Arial"/>
              </a:rPr>
              <a:t>Why does the painter say his dropcloth is a more accurate picture of the world than his mural? </a:t>
            </a:r>
            <a:r>
              <a:rPr b="0" lang="fr-FR" sz="1100" strike="noStrike" u="none">
                <a:solidFill>
                  <a:schemeClr val="dk1"/>
                </a:solidFill>
                <a:uFillTx/>
                <a:latin typeface="Arial"/>
              </a:rPr>
              <a:t>What is the reason for his final choice? </a:t>
            </a:r>
            <a:r>
              <a:rPr b="0" lang="fr-FR" sz="1100" strike="noStrike" u="sng">
                <a:solidFill>
                  <a:schemeClr val="dk1"/>
                </a:solidFill>
                <a:uFillTx/>
                <a:latin typeface="Arial"/>
              </a:rPr>
              <a:t>If I were to guess, a dropcloth is usually one plain color, a bleak uncaring world. One where it is impossible to give life purpose, one where the only thing to do is to go on living life like all others do until you decide to kick the bucket or die on accident.</a:t>
            </a:r>
            <a:endParaRPr b="0" lang="fr-FR" sz="1100" strike="noStrike" u="none">
              <a:solidFill>
                <a:srgbClr val="000000"/>
              </a:solidFill>
              <a:uFillTx/>
              <a:latin typeface="Arial"/>
            </a:endParaRPr>
          </a:p>
        </p:txBody>
      </p:sp>
      <p:sp>
        <p:nvSpPr>
          <p:cNvPr id="146" name="PlaceHolder 3"/>
          <p:cNvSpPr>
            <a:spLocks noGrp="1"/>
          </p:cNvSpPr>
          <p:nvPr>
            <p:ph type="dt" idx="70"/>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6C855CBC-EA94-4D58-B2D2-BC27E07F8411}"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47" name="PlaceHolder 4"/>
          <p:cNvSpPr>
            <a:spLocks noGrp="1"/>
          </p:cNvSpPr>
          <p:nvPr>
            <p:ph type="sldNum" idx="71"/>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3B0C31CE-F1F5-48A6-8588-4BD3B9CD5294}" type="slidenum">
              <a:rPr b="1" lang="fr-FR" sz="1400" strike="noStrike" u="none">
                <a:solidFill>
                  <a:srgbClr val="ffffff"/>
                </a:solidFill>
                <a:uFillTx/>
                <a:latin typeface="Tw Cen MT"/>
              </a:rPr>
              <a:t>14</a:t>
            </a:fld>
            <a:endParaRPr b="0" lang="fr-FR" sz="1400" strike="noStrike" u="none">
              <a:solidFill>
                <a:srgbClr val="000000"/>
              </a:solidFill>
              <a:uFillTx/>
              <a:latin typeface="Times New Roman"/>
            </a:endParaRPr>
          </a:p>
        </p:txBody>
      </p:sp>
      <p:sp>
        <p:nvSpPr>
          <p:cNvPr id="148" name="PlaceHolder 5"/>
          <p:cNvSpPr>
            <a:spLocks noGrp="1"/>
          </p:cNvSpPr>
          <p:nvPr>
            <p:ph type="ftr" idx="72"/>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483480"/>
            <a:ext cx="7202160" cy="639720"/>
          </a:xfrm>
          <a:prstGeom prst="rect">
            <a:avLst/>
          </a:prstGeom>
          <a:noFill/>
          <a:ln w="0">
            <a:noFill/>
          </a:ln>
        </p:spPr>
        <p:txBody>
          <a:bodyPr lIns="90000" rIns="90000" tIns="45000" bIns="45000" anchor="b">
            <a:normAutofit/>
          </a:bodyPr>
          <a:p>
            <a:pPr indent="0">
              <a:lnSpc>
                <a:spcPct val="100000"/>
              </a:lnSpc>
              <a:buNone/>
              <a:tabLst>
                <a:tab algn="l" pos="0"/>
              </a:tabLst>
            </a:pPr>
            <a:r>
              <a:rPr b="1" lang="en-US" sz="2400" strike="noStrike" u="sng">
                <a:solidFill>
                  <a:schemeClr val="dk2"/>
                </a:solidFill>
                <a:uFillTx/>
                <a:latin typeface="Tw Cen MT"/>
              </a:rPr>
              <a:t>B. Read and Fill n the balnks.</a:t>
            </a:r>
            <a:endParaRPr b="0" lang="fr-FR" sz="2400" strike="noStrike" u="none">
              <a:solidFill>
                <a:srgbClr val="000000"/>
              </a:solidFill>
              <a:uFillTx/>
              <a:latin typeface="Arial"/>
            </a:endParaRPr>
          </a:p>
        </p:txBody>
      </p:sp>
      <p:sp>
        <p:nvSpPr>
          <p:cNvPr id="150" name="PlaceHolder 2"/>
          <p:cNvSpPr>
            <a:spLocks noGrp="1"/>
          </p:cNvSpPr>
          <p:nvPr>
            <p:ph/>
          </p:nvPr>
        </p:nvSpPr>
        <p:spPr>
          <a:xfrm>
            <a:off x="609480" y="1352520"/>
            <a:ext cx="6842160" cy="3268080"/>
          </a:xfrm>
          <a:prstGeom prst="rect">
            <a:avLst/>
          </a:prstGeom>
          <a:noFill/>
          <a:ln w="0">
            <a:noFill/>
          </a:ln>
        </p:spPr>
        <p:txBody>
          <a:bodyPr lIns="90000" rIns="90000" tIns="45000" bIns="45000" anchor="t">
            <a:normAutofit fontScale="70000" lnSpcReduction="19999"/>
          </a:bodyPr>
          <a:p>
            <a:pPr indent="0">
              <a:lnSpc>
                <a:spcPct val="100000"/>
              </a:lnSpc>
              <a:spcBef>
                <a:spcPts val="700"/>
              </a:spcBef>
              <a:buNone/>
              <a:tabLst>
                <a:tab algn="l" pos="0"/>
              </a:tabLst>
            </a:pPr>
            <a:br>
              <a:rPr sz="2900"/>
            </a:br>
            <a:r>
              <a:rPr b="0" lang="en-US" sz="2900" strike="noStrike" u="none">
                <a:solidFill>
                  <a:schemeClr val="dk1"/>
                </a:solidFill>
                <a:uFillTx/>
                <a:latin typeface="Tw Cen MT"/>
              </a:rPr>
              <a:t>    </a:t>
            </a:r>
            <a:r>
              <a:rPr b="0" lang="en-US" sz="2900" strike="noStrike" u="none">
                <a:solidFill>
                  <a:schemeClr val="dk1"/>
                </a:solidFill>
                <a:uFillTx/>
                <a:latin typeface="Arial"/>
              </a:rPr>
              <a:t>The main protagonist (character), Edward K. Wehling, Jr. reluctantly sits in the waiting room of a </a:t>
            </a:r>
            <a:r>
              <a:rPr b="0" lang="en-US" sz="2900" strike="noStrike" u="sng">
                <a:solidFill>
                  <a:schemeClr val="dk1"/>
                </a:solidFill>
                <a:uFillTx/>
                <a:latin typeface="Arial"/>
              </a:rPr>
              <a:t>Hospital</a:t>
            </a:r>
            <a:r>
              <a:rPr b="0" lang="en-US" sz="2900" strike="noStrike" u="none">
                <a:solidFill>
                  <a:schemeClr val="dk1"/>
                </a:solidFill>
                <a:uFillTx/>
                <a:latin typeface="Arial"/>
              </a:rPr>
              <a:t> for his wife, who is giving birth to </a:t>
            </a:r>
            <a:r>
              <a:rPr b="0" lang="en-US" sz="2900" strike="noStrike" u="sng">
                <a:solidFill>
                  <a:schemeClr val="dk1"/>
                </a:solidFill>
                <a:uFillTx/>
                <a:latin typeface="Arial"/>
              </a:rPr>
              <a:t>triplets</a:t>
            </a:r>
            <a:r>
              <a:rPr b="0" lang="en-US" sz="2900" strike="noStrike" u="none">
                <a:solidFill>
                  <a:schemeClr val="dk1"/>
                </a:solidFill>
                <a:uFillTx/>
                <a:latin typeface="Arial"/>
              </a:rPr>
              <a:t> Wehling must decide which two of his triplets must die, along with his grandfather, in order to not tip the </a:t>
            </a:r>
            <a:r>
              <a:rPr b="0" lang="en-US" sz="2900" strike="noStrike" u="sng">
                <a:solidFill>
                  <a:schemeClr val="dk1"/>
                </a:solidFill>
                <a:uFillTx/>
                <a:latin typeface="Arial"/>
              </a:rPr>
              <a:t>scales</a:t>
            </a:r>
            <a:r>
              <a:rPr b="0" lang="en-US" sz="2900" strike="noStrike" u="none">
                <a:solidFill>
                  <a:schemeClr val="dk1"/>
                </a:solidFill>
                <a:uFillTx/>
                <a:latin typeface="Arial"/>
              </a:rPr>
              <a:t> of world population. So far, the Wehlings have only been able to find only </a:t>
            </a:r>
            <a:r>
              <a:rPr b="0" lang="en-US" sz="2900" strike="noStrike" u="sng">
                <a:solidFill>
                  <a:schemeClr val="dk1"/>
                </a:solidFill>
                <a:uFillTx/>
                <a:latin typeface="Arial"/>
              </a:rPr>
              <a:t>one</a:t>
            </a:r>
            <a:r>
              <a:rPr b="0" lang="en-US" sz="2900" strike="noStrike" u="none">
                <a:solidFill>
                  <a:schemeClr val="dk1"/>
                </a:solidFill>
                <a:uFillTx/>
                <a:latin typeface="Arial"/>
              </a:rPr>
              <a:t> volunteer. Hopelessly, he draws a revolver and shoots </a:t>
            </a:r>
            <a:r>
              <a:rPr b="0" lang="en-US" sz="2900" strike="noStrike" u="sng">
                <a:solidFill>
                  <a:schemeClr val="dk1"/>
                </a:solidFill>
                <a:uFillTx/>
                <a:latin typeface="Arial"/>
              </a:rPr>
              <a:t>Dr. Hitz</a:t>
            </a:r>
            <a:r>
              <a:rPr b="0" lang="en-US" sz="2900" strike="noStrike" u="none">
                <a:solidFill>
                  <a:schemeClr val="dk1"/>
                </a:solidFill>
                <a:uFillTx/>
                <a:latin typeface="Arial"/>
              </a:rPr>
              <a:t> and </a:t>
            </a:r>
            <a:r>
              <a:rPr b="0" lang="en-US" sz="2900" strike="noStrike" u="sng">
                <a:solidFill>
                  <a:schemeClr val="dk1"/>
                </a:solidFill>
                <a:uFillTx/>
                <a:latin typeface="Arial"/>
              </a:rPr>
              <a:t>Leora Duncan</a:t>
            </a:r>
            <a:r>
              <a:rPr b="0" lang="en-US" sz="2900" strike="noStrike" u="none">
                <a:solidFill>
                  <a:schemeClr val="dk1"/>
                </a:solidFill>
                <a:uFillTx/>
                <a:latin typeface="Arial"/>
              </a:rPr>
              <a:t> Finally, he shoots himself, making </a:t>
            </a:r>
            <a:r>
              <a:rPr b="0" lang="en-US" sz="2900" strike="noStrike" u="sng">
                <a:solidFill>
                  <a:schemeClr val="dk1"/>
                </a:solidFill>
                <a:uFillTx/>
                <a:latin typeface="Arial"/>
              </a:rPr>
              <a:t>room</a:t>
            </a:r>
            <a:r>
              <a:rPr b="0" lang="en-US" sz="2900" strike="noStrike" u="none">
                <a:solidFill>
                  <a:schemeClr val="dk1"/>
                </a:solidFill>
                <a:uFillTx/>
                <a:latin typeface="Arial"/>
              </a:rPr>
              <a:t> for all three of his children and his grandfather to continue living.</a:t>
            </a:r>
            <a:endParaRPr b="0" lang="fr-FR" sz="2900" strike="noStrike" u="none">
              <a:solidFill>
                <a:srgbClr val="000000"/>
              </a:solidFill>
              <a:uFillTx/>
              <a:latin typeface="Arial"/>
            </a:endParaRPr>
          </a:p>
          <a:p>
            <a:pPr indent="0">
              <a:lnSpc>
                <a:spcPct val="100000"/>
              </a:lnSpc>
              <a:spcBef>
                <a:spcPts val="700"/>
              </a:spcBef>
              <a:buNone/>
              <a:tabLst>
                <a:tab algn="l" pos="0"/>
              </a:tabLst>
            </a:pPr>
            <a:endParaRPr b="0" lang="fr-FR" sz="2900" strike="noStrike" u="none">
              <a:solidFill>
                <a:srgbClr val="000000"/>
              </a:solidFill>
              <a:uFillTx/>
              <a:latin typeface="Arial"/>
            </a:endParaRPr>
          </a:p>
        </p:txBody>
      </p:sp>
      <p:sp>
        <p:nvSpPr>
          <p:cNvPr id="151" name="PlaceHolder 3"/>
          <p:cNvSpPr>
            <a:spLocks noGrp="1"/>
          </p:cNvSpPr>
          <p:nvPr>
            <p:ph type="dt" idx="73"/>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F64E4CF9-3CB7-43F3-89A4-31947021A0A2}"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52" name="PlaceHolder 4"/>
          <p:cNvSpPr>
            <a:spLocks noGrp="1"/>
          </p:cNvSpPr>
          <p:nvPr>
            <p:ph type="sldNum" idx="74"/>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27DBD007-C992-4C98-82E5-6772D07619AD}" type="slidenum">
              <a:rPr b="1" lang="fr-FR" sz="1400" strike="noStrike" u="none">
                <a:solidFill>
                  <a:srgbClr val="ffffff"/>
                </a:solidFill>
                <a:uFillTx/>
                <a:latin typeface="Tw Cen MT"/>
              </a:rPr>
              <a:t>15</a:t>
            </a:fld>
            <a:endParaRPr b="0" lang="fr-FR" sz="1400" strike="noStrike" u="none">
              <a:solidFill>
                <a:srgbClr val="000000"/>
              </a:solidFill>
              <a:uFillTx/>
              <a:latin typeface="Times New Roman"/>
            </a:endParaRPr>
          </a:p>
        </p:txBody>
      </p:sp>
      <p:sp>
        <p:nvSpPr>
          <p:cNvPr id="153" name="PlaceHolder 5"/>
          <p:cNvSpPr>
            <a:spLocks noGrp="1"/>
          </p:cNvSpPr>
          <p:nvPr>
            <p:ph type="ftr" idx="75"/>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411480"/>
            <a:ext cx="8152560" cy="711720"/>
          </a:xfrm>
          <a:prstGeom prst="rect">
            <a:avLst/>
          </a:prstGeom>
          <a:noFill/>
          <a:ln w="0">
            <a:noFill/>
          </a:ln>
        </p:spPr>
        <p:txBody>
          <a:bodyPr lIns="90000" rIns="90000" tIns="45000" bIns="45000" anchor="b">
            <a:normAutofit/>
          </a:bodyPr>
          <a:p>
            <a:pPr indent="0">
              <a:lnSpc>
                <a:spcPct val="100000"/>
              </a:lnSpc>
              <a:buNone/>
              <a:tabLst>
                <a:tab algn="l" pos="0"/>
              </a:tabLst>
            </a:pPr>
            <a:r>
              <a:rPr b="1" lang="en-US" sz="2400" strike="noStrike" u="none">
                <a:solidFill>
                  <a:schemeClr val="dk2"/>
                </a:solidFill>
                <a:uFillTx/>
                <a:latin typeface="Tw Cen MT"/>
              </a:rPr>
              <a:t>C. Quiz section. </a:t>
            </a:r>
            <a:endParaRPr b="0" lang="fr-FR" sz="2400" strike="noStrike" u="none">
              <a:solidFill>
                <a:srgbClr val="000000"/>
              </a:solidFill>
              <a:uFillTx/>
              <a:latin typeface="Arial"/>
            </a:endParaRPr>
          </a:p>
        </p:txBody>
      </p:sp>
      <p:sp>
        <p:nvSpPr>
          <p:cNvPr id="155" name="PlaceHolder 2"/>
          <p:cNvSpPr>
            <a:spLocks noGrp="1"/>
          </p:cNvSpPr>
          <p:nvPr>
            <p:ph/>
          </p:nvPr>
        </p:nvSpPr>
        <p:spPr>
          <a:xfrm>
            <a:off x="609480" y="1352520"/>
            <a:ext cx="7274160" cy="3268080"/>
          </a:xfrm>
          <a:prstGeom prst="rect">
            <a:avLst/>
          </a:prstGeom>
          <a:noFill/>
          <a:ln w="0">
            <a:noFill/>
          </a:ln>
        </p:spPr>
        <p:txBody>
          <a:bodyPr lIns="90000" rIns="90000" tIns="45000" bIns="45000" anchor="t">
            <a:normAutofit/>
          </a:bodyPr>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	</a:t>
            </a:r>
            <a:endParaRPr b="0" lang="fr-FR" sz="2900" strike="noStrike" u="none">
              <a:solidFill>
                <a:srgbClr val="000000"/>
              </a:solidFill>
              <a:uFillTx/>
              <a:latin typeface="Arial"/>
            </a:endParaRPr>
          </a:p>
        </p:txBody>
      </p:sp>
      <p:pic>
        <p:nvPicPr>
          <p:cNvPr id="156" name="Espace réservé du contenu 7" descr=""/>
          <p:cNvPicPr/>
          <p:nvPr/>
        </p:nvPicPr>
        <p:blipFill>
          <a:blip r:embed="rId1"/>
          <a:stretch/>
        </p:blipFill>
        <p:spPr>
          <a:xfrm>
            <a:off x="683640" y="1635480"/>
            <a:ext cx="7560000" cy="2519640"/>
          </a:xfrm>
          <a:prstGeom prst="rect">
            <a:avLst/>
          </a:prstGeom>
          <a:noFill/>
          <a:ln w="0">
            <a:noFill/>
          </a:ln>
        </p:spPr>
      </p:pic>
      <p:sp>
        <p:nvSpPr>
          <p:cNvPr id="157" name="PlaceHolder 3"/>
          <p:cNvSpPr>
            <a:spLocks noGrp="1"/>
          </p:cNvSpPr>
          <p:nvPr>
            <p:ph type="dt" idx="76"/>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B5D50255-1FE8-4AFA-B271-1B9D9E5CD344}"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58" name="PlaceHolder 4"/>
          <p:cNvSpPr>
            <a:spLocks noGrp="1"/>
          </p:cNvSpPr>
          <p:nvPr>
            <p:ph type="sldNum" idx="77"/>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1AAB42E7-E826-46DE-BC5E-A2EC7E2C24C8}" type="slidenum">
              <a:rPr b="1" lang="fr-FR" sz="1400" strike="noStrike" u="none">
                <a:solidFill>
                  <a:srgbClr val="ffffff"/>
                </a:solidFill>
                <a:uFillTx/>
                <a:latin typeface="Tw Cen MT"/>
              </a:rPr>
              <a:t>16</a:t>
            </a:fld>
            <a:endParaRPr b="0" lang="fr-FR" sz="1400" strike="noStrike" u="none">
              <a:solidFill>
                <a:srgbClr val="000000"/>
              </a:solidFill>
              <a:uFillTx/>
              <a:latin typeface="Times New Roman"/>
            </a:endParaRPr>
          </a:p>
        </p:txBody>
      </p:sp>
      <p:sp>
        <p:nvSpPr>
          <p:cNvPr id="159" name="PlaceHolder 5"/>
          <p:cNvSpPr>
            <a:spLocks noGrp="1"/>
          </p:cNvSpPr>
          <p:nvPr>
            <p:ph type="ftr" idx="78"/>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
        <p:nvSpPr>
          <p:cNvPr id="160" name=""/>
          <p:cNvSpPr/>
          <p:nvPr/>
        </p:nvSpPr>
        <p:spPr>
          <a:xfrm>
            <a:off x="900000" y="2160000"/>
            <a:ext cx="180000" cy="360"/>
          </a:xfrm>
          <a:prstGeom prst="ellipse">
            <a:avLst/>
          </a:prstGeom>
          <a:solidFill>
            <a:srgbClr val="729fcf"/>
          </a:solidFill>
          <a:ln w="0">
            <a:solidFill>
              <a:srgbClr val="3465a4"/>
            </a:solidFill>
          </a:ln>
        </p:spPr>
        <p:style>
          <a:lnRef idx="0"/>
          <a:fillRef idx="0"/>
          <a:effectRef idx="0"/>
          <a:fontRef idx="minor"/>
        </p:style>
        <p:txBody>
          <a:bodyPr lIns="90000" rIns="90000" tIns="-44640" bIns="-44640" anchor="ctr">
            <a:noAutofit/>
          </a:bodyPr>
          <a:p>
            <a:endParaRPr b="0" lang="fr-FR" sz="1800" strike="noStrike" u="none">
              <a:solidFill>
                <a:srgbClr val="000000"/>
              </a:solidFill>
              <a:uFillTx/>
              <a:latin typeface="Arial"/>
            </a:endParaRPr>
          </a:p>
        </p:txBody>
      </p:sp>
      <p:sp>
        <p:nvSpPr>
          <p:cNvPr id="161" name=""/>
          <p:cNvSpPr/>
          <p:nvPr/>
        </p:nvSpPr>
        <p:spPr>
          <a:xfrm>
            <a:off x="900000" y="3060000"/>
            <a:ext cx="180000" cy="18000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162" name=""/>
          <p:cNvSpPr/>
          <p:nvPr/>
        </p:nvSpPr>
        <p:spPr>
          <a:xfrm>
            <a:off x="4320000" y="3600000"/>
            <a:ext cx="180000" cy="18000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Autofit/>
          </a:bodyPr>
          <a:p>
            <a:pPr indent="0" algn="ctr">
              <a:buNone/>
            </a:pPr>
            <a:endParaRPr b="0" lang="fr-FR" sz="1800" strike="noStrike" u="none">
              <a:solidFill>
                <a:srgbClr val="000000"/>
              </a:solidFill>
              <a:uFillTx/>
              <a:latin typeface="Arial"/>
            </a:endParaRPr>
          </a:p>
        </p:txBody>
      </p:sp>
      <p:pic>
        <p:nvPicPr>
          <p:cNvPr id="164" name="Espace réservé du contenu 7" descr=""/>
          <p:cNvPicPr/>
          <p:nvPr/>
        </p:nvPicPr>
        <p:blipFill>
          <a:blip r:embed="rId1"/>
          <a:stretch/>
        </p:blipFill>
        <p:spPr>
          <a:xfrm>
            <a:off x="609480" y="1491480"/>
            <a:ext cx="6770160" cy="2951640"/>
          </a:xfrm>
          <a:prstGeom prst="rect">
            <a:avLst/>
          </a:prstGeom>
          <a:noFill/>
          <a:ln w="0">
            <a:noFill/>
          </a:ln>
        </p:spPr>
      </p:pic>
      <p:sp>
        <p:nvSpPr>
          <p:cNvPr id="165" name="PlaceHolder 2"/>
          <p:cNvSpPr>
            <a:spLocks noGrp="1"/>
          </p:cNvSpPr>
          <p:nvPr>
            <p:ph type="dt" idx="79"/>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42DAED4B-9478-481B-B999-E52AA02AC5B2}"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66" name="PlaceHolder 3"/>
          <p:cNvSpPr>
            <a:spLocks noGrp="1"/>
          </p:cNvSpPr>
          <p:nvPr>
            <p:ph type="sldNum" idx="80"/>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C1372817-2D5D-4BCC-9DA4-43772BEE9A5F}" type="slidenum">
              <a:rPr b="1" lang="fr-FR" sz="1400" strike="noStrike" u="none">
                <a:solidFill>
                  <a:srgbClr val="ffffff"/>
                </a:solidFill>
                <a:uFillTx/>
                <a:latin typeface="Tw Cen MT"/>
              </a:rPr>
              <a:t>&lt;numéro&gt;</a:t>
            </a:fld>
            <a:endParaRPr b="0" lang="fr-FR" sz="1400" strike="noStrike" u="none">
              <a:solidFill>
                <a:srgbClr val="000000"/>
              </a:solidFill>
              <a:uFillTx/>
              <a:latin typeface="Times New Roman"/>
            </a:endParaRPr>
          </a:p>
        </p:txBody>
      </p:sp>
      <p:sp>
        <p:nvSpPr>
          <p:cNvPr id="167" name="PlaceHolder 4"/>
          <p:cNvSpPr>
            <a:spLocks noGrp="1"/>
          </p:cNvSpPr>
          <p:nvPr>
            <p:ph type="ftr" idx="81"/>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
        <p:nvSpPr>
          <p:cNvPr id="168" name=""/>
          <p:cNvSpPr/>
          <p:nvPr/>
        </p:nvSpPr>
        <p:spPr>
          <a:xfrm>
            <a:off x="900000" y="1800000"/>
            <a:ext cx="180000" cy="18000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169" name=""/>
          <p:cNvSpPr/>
          <p:nvPr/>
        </p:nvSpPr>
        <p:spPr>
          <a:xfrm>
            <a:off x="3780000" y="2700000"/>
            <a:ext cx="180000" cy="18000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170" name=""/>
          <p:cNvSpPr/>
          <p:nvPr/>
        </p:nvSpPr>
        <p:spPr>
          <a:xfrm>
            <a:off x="3600000" y="3420000"/>
            <a:ext cx="180000" cy="18000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171" name=""/>
          <p:cNvSpPr/>
          <p:nvPr/>
        </p:nvSpPr>
        <p:spPr>
          <a:xfrm>
            <a:off x="2160000" y="4140000"/>
            <a:ext cx="180000" cy="18000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Autofit/>
          </a:bodyPr>
          <a:p>
            <a:pPr indent="0" algn="ctr">
              <a:buNone/>
            </a:pPr>
            <a:endParaRPr b="0" lang="fr-FR" sz="1800" strike="noStrike" u="none">
              <a:solidFill>
                <a:srgbClr val="000000"/>
              </a:solidFill>
              <a:uFillTx/>
              <a:latin typeface="Arial"/>
            </a:endParaRPr>
          </a:p>
        </p:txBody>
      </p:sp>
      <p:pic>
        <p:nvPicPr>
          <p:cNvPr id="173" name="Espace réservé du contenu 7" descr=""/>
          <p:cNvPicPr/>
          <p:nvPr/>
        </p:nvPicPr>
        <p:blipFill>
          <a:blip r:embed="rId1"/>
          <a:stretch/>
        </p:blipFill>
        <p:spPr>
          <a:xfrm>
            <a:off x="609480" y="1491480"/>
            <a:ext cx="7130160" cy="2951640"/>
          </a:xfrm>
          <a:prstGeom prst="rect">
            <a:avLst/>
          </a:prstGeom>
          <a:noFill/>
          <a:ln w="0">
            <a:noFill/>
          </a:ln>
        </p:spPr>
      </p:pic>
      <p:sp>
        <p:nvSpPr>
          <p:cNvPr id="174" name="PlaceHolder 2"/>
          <p:cNvSpPr>
            <a:spLocks noGrp="1"/>
          </p:cNvSpPr>
          <p:nvPr>
            <p:ph type="dt" idx="82"/>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02DA1514-A291-4FB4-B258-42DA8E1E9430}"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75" name="PlaceHolder 3"/>
          <p:cNvSpPr>
            <a:spLocks noGrp="1"/>
          </p:cNvSpPr>
          <p:nvPr>
            <p:ph type="sldNum" idx="83"/>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91676185-5CB5-4085-BFF4-5898CFDB72C8}" type="slidenum">
              <a:rPr b="1" lang="fr-FR" sz="1400" strike="noStrike" u="none">
                <a:solidFill>
                  <a:srgbClr val="ffffff"/>
                </a:solidFill>
                <a:uFillTx/>
                <a:latin typeface="Tw Cen MT"/>
              </a:rPr>
              <a:t>&lt;numéro&gt;</a:t>
            </a:fld>
            <a:endParaRPr b="0" lang="fr-FR" sz="1400" strike="noStrike" u="none">
              <a:solidFill>
                <a:srgbClr val="000000"/>
              </a:solidFill>
              <a:uFillTx/>
              <a:latin typeface="Times New Roman"/>
            </a:endParaRPr>
          </a:p>
        </p:txBody>
      </p:sp>
      <p:sp>
        <p:nvSpPr>
          <p:cNvPr id="176" name="PlaceHolder 4"/>
          <p:cNvSpPr>
            <a:spLocks noGrp="1"/>
          </p:cNvSpPr>
          <p:nvPr>
            <p:ph type="ftr" idx="84"/>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
        <p:nvSpPr>
          <p:cNvPr id="177" name=""/>
          <p:cNvSpPr/>
          <p:nvPr/>
        </p:nvSpPr>
        <p:spPr>
          <a:xfrm>
            <a:off x="4140000" y="2160000"/>
            <a:ext cx="180000" cy="18000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178" name=""/>
          <p:cNvSpPr/>
          <p:nvPr/>
        </p:nvSpPr>
        <p:spPr>
          <a:xfrm>
            <a:off x="720000" y="2880360"/>
            <a:ext cx="249120" cy="17964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
        <p:nvSpPr>
          <p:cNvPr id="179" name=""/>
          <p:cNvSpPr/>
          <p:nvPr/>
        </p:nvSpPr>
        <p:spPr>
          <a:xfrm>
            <a:off x="4140000" y="3780000"/>
            <a:ext cx="180000" cy="18000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fr-FR"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Autofit/>
          </a:bodyPr>
          <a:p>
            <a:pPr indent="0" algn="ctr">
              <a:buNone/>
            </a:pPr>
            <a:endParaRPr b="0" lang="fr-FR" sz="1800" strike="noStrike" u="none">
              <a:solidFill>
                <a:srgbClr val="000000"/>
              </a:solidFill>
              <a:uFillTx/>
              <a:latin typeface="Arial"/>
            </a:endParaRPr>
          </a:p>
        </p:txBody>
      </p:sp>
      <p:sp>
        <p:nvSpPr>
          <p:cNvPr id="181" name="PlaceHolder 2"/>
          <p:cNvSpPr>
            <a:spLocks noGrp="1"/>
          </p:cNvSpPr>
          <p:nvPr>
            <p:ph/>
          </p:nvPr>
        </p:nvSpPr>
        <p:spPr>
          <a:xfrm>
            <a:off x="1928160" y="1923840"/>
            <a:ext cx="7202160" cy="1866600"/>
          </a:xfrm>
          <a:prstGeom prst="rect">
            <a:avLst/>
          </a:prstGeom>
          <a:noFill/>
          <a:ln w="0">
            <a:noFill/>
          </a:ln>
        </p:spPr>
        <p:txBody>
          <a:bodyPr lIns="90000" rIns="90000" tIns="45000" bIns="45000" anchor="t">
            <a:noAutofit/>
          </a:bodyPr>
          <a:p>
            <a:pPr marL="320040" indent="-320040">
              <a:lnSpc>
                <a:spcPct val="100000"/>
              </a:lnSpc>
              <a:spcBef>
                <a:spcPts val="700"/>
              </a:spcBef>
              <a:buClr>
                <a:srgbClr val="da1f28"/>
              </a:buClr>
              <a:buSzPct val="60000"/>
              <a:buFont typeface="Wingdings" charset="2"/>
              <a:buChar char=""/>
            </a:pPr>
            <a:r>
              <a:rPr b="1" i="1" lang="fr-FR" sz="6000" strike="noStrike" u="none">
                <a:solidFill>
                  <a:schemeClr val="dk1"/>
                </a:solidFill>
                <a:uFillTx/>
                <a:latin typeface="Tw Cen MT"/>
              </a:rPr>
              <a:t>Thank You.</a:t>
            </a:r>
            <a:endParaRPr b="0" lang="fr-FR" sz="6000" strike="noStrike" u="none">
              <a:solidFill>
                <a:srgbClr val="000000"/>
              </a:solidFill>
              <a:uFillTx/>
              <a:latin typeface="Arial"/>
            </a:endParaRPr>
          </a:p>
          <a:p>
            <a:pPr indent="0">
              <a:lnSpc>
                <a:spcPct val="100000"/>
              </a:lnSpc>
              <a:spcBef>
                <a:spcPts val="700"/>
              </a:spcBef>
              <a:buNone/>
              <a:tabLst>
                <a:tab algn="l" pos="0"/>
              </a:tabLst>
            </a:pPr>
            <a:endParaRPr b="0" lang="fr-FR" sz="2900" strike="noStrike" u="none">
              <a:solidFill>
                <a:srgbClr val="000000"/>
              </a:solidFill>
              <a:uFillTx/>
              <a:latin typeface="Arial"/>
            </a:endParaRPr>
          </a:p>
        </p:txBody>
      </p:sp>
      <p:sp>
        <p:nvSpPr>
          <p:cNvPr id="182" name="PlaceHolder 3"/>
          <p:cNvSpPr>
            <a:spLocks noGrp="1"/>
          </p:cNvSpPr>
          <p:nvPr>
            <p:ph/>
          </p:nvPr>
        </p:nvSpPr>
        <p:spPr>
          <a:xfrm>
            <a:off x="4844880" y="1352520"/>
            <a:ext cx="3885480" cy="3268080"/>
          </a:xfrm>
          <a:prstGeom prst="rect">
            <a:avLst/>
          </a:prstGeom>
          <a:noFill/>
          <a:ln w="0">
            <a:noFill/>
          </a:ln>
        </p:spPr>
        <p:txBody>
          <a:bodyPr lIns="90000" rIns="90000" tIns="45000" bIns="45000" anchor="t">
            <a:noAutofit/>
          </a:bodyPr>
          <a:p>
            <a:pPr indent="0">
              <a:spcBef>
                <a:spcPts val="1417"/>
              </a:spcBef>
              <a:buNone/>
            </a:pPr>
            <a:endParaRPr b="0" lang="fr-FR" sz="1800" strike="noStrike" u="none">
              <a:solidFill>
                <a:srgbClr val="000000"/>
              </a:solidFill>
              <a:uFillTx/>
              <a:latin typeface="Arial"/>
            </a:endParaRPr>
          </a:p>
        </p:txBody>
      </p:sp>
      <p:sp>
        <p:nvSpPr>
          <p:cNvPr id="183" name="PlaceHolder 4"/>
          <p:cNvSpPr>
            <a:spLocks noGrp="1"/>
          </p:cNvSpPr>
          <p:nvPr>
            <p:ph type="dt" idx="85"/>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51A960AC-D316-415E-9C43-484E5E5E13FA}"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84" name="PlaceHolder 5"/>
          <p:cNvSpPr>
            <a:spLocks noGrp="1"/>
          </p:cNvSpPr>
          <p:nvPr>
            <p:ph type="sldNum" idx="86"/>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F8F8F9CF-AA4B-4D91-A6F1-23AC86DF2C33}" type="slidenum">
              <a:rPr b="1" lang="fr-FR" sz="1400" strike="noStrike" u="none">
                <a:solidFill>
                  <a:srgbClr val="ffffff"/>
                </a:solidFill>
                <a:uFillTx/>
                <a:latin typeface="Tw Cen MT"/>
              </a:rPr>
              <a:t>&lt;numéro&gt;</a:t>
            </a:fld>
            <a:endParaRPr b="0" lang="fr-FR" sz="1400" strike="noStrike" u="none">
              <a:solidFill>
                <a:srgbClr val="000000"/>
              </a:solidFill>
              <a:uFillTx/>
              <a:latin typeface="Times New Roman"/>
            </a:endParaRPr>
          </a:p>
        </p:txBody>
      </p:sp>
      <p:sp>
        <p:nvSpPr>
          <p:cNvPr id="185" name="PlaceHolder 6"/>
          <p:cNvSpPr>
            <a:spLocks noGrp="1"/>
          </p:cNvSpPr>
          <p:nvPr>
            <p:ph type="ftr" idx="87"/>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Autofit/>
          </a:bodyPr>
          <a:p>
            <a:pPr indent="0">
              <a:lnSpc>
                <a:spcPct val="100000"/>
              </a:lnSpc>
              <a:buNone/>
              <a:tabLst>
                <a:tab algn="l" pos="0"/>
              </a:tabLst>
            </a:pPr>
            <a:r>
              <a:rPr b="0" lang="fr-FR" sz="4200" strike="noStrike" u="none">
                <a:solidFill>
                  <a:schemeClr val="dk2"/>
                </a:solidFill>
                <a:uFillTx/>
                <a:latin typeface="Tw Cen MT"/>
              </a:rPr>
              <a:t>Who is </a:t>
            </a:r>
            <a:r>
              <a:rPr b="1" lang="en-US" sz="4200" strike="noStrike" u="none">
                <a:solidFill>
                  <a:schemeClr val="dk2"/>
                </a:solidFill>
                <a:uFillTx/>
                <a:latin typeface="Tw Cen MT"/>
              </a:rPr>
              <a:t>Kurt Vonnegut?</a:t>
            </a:r>
            <a:endParaRPr b="0" lang="fr-FR" sz="4200" strike="noStrike" u="none">
              <a:solidFill>
                <a:srgbClr val="000000"/>
              </a:solidFill>
              <a:uFillTx/>
              <a:latin typeface="Arial"/>
            </a:endParaRPr>
          </a:p>
        </p:txBody>
      </p:sp>
      <p:sp>
        <p:nvSpPr>
          <p:cNvPr id="85" name="PlaceHolder 2"/>
          <p:cNvSpPr>
            <a:spLocks noGrp="1"/>
          </p:cNvSpPr>
          <p:nvPr>
            <p:ph/>
          </p:nvPr>
        </p:nvSpPr>
        <p:spPr>
          <a:xfrm>
            <a:off x="755640" y="1419480"/>
            <a:ext cx="7053840" cy="3268080"/>
          </a:xfrm>
          <a:prstGeom prst="rect">
            <a:avLst/>
          </a:prstGeom>
          <a:noFill/>
          <a:ln w="0">
            <a:noFill/>
          </a:ln>
        </p:spPr>
        <p:txBody>
          <a:bodyPr lIns="90000" rIns="90000" tIns="45000" bIns="45000" anchor="t">
            <a:normAutofit fontScale="70000" lnSpcReduction="19999"/>
          </a:bodyPr>
          <a:p>
            <a:pPr marL="320040" indent="-320040">
              <a:lnSpc>
                <a:spcPct val="100000"/>
              </a:lnSpc>
              <a:spcBef>
                <a:spcPts val="700"/>
              </a:spcBef>
              <a:buClr>
                <a:srgbClr val="da1f28"/>
              </a:buClr>
              <a:buSzPct val="60000"/>
              <a:buFont typeface="Wingdings" charset="2"/>
              <a:buChar char=""/>
            </a:pPr>
            <a:r>
              <a:rPr b="1" lang="en-US" sz="2900" strike="noStrike" u="none">
                <a:solidFill>
                  <a:schemeClr val="dk1"/>
                </a:solidFill>
                <a:uFillTx/>
                <a:latin typeface="Tw Cen MT"/>
              </a:rPr>
              <a:t>Kurt Vonnegut, </a:t>
            </a:r>
            <a:r>
              <a:rPr b="0" lang="en-US" sz="2900" strike="noStrike" u="none">
                <a:solidFill>
                  <a:schemeClr val="dk1"/>
                </a:solidFill>
                <a:uFillTx/>
                <a:latin typeface="Tw Cen MT"/>
              </a:rPr>
              <a:t>an American writer, born </a:t>
            </a:r>
            <a:r>
              <a:rPr b="1" lang="en-US" sz="2900" strike="noStrike" u="none">
                <a:solidFill>
                  <a:schemeClr val="dk1"/>
                </a:solidFill>
                <a:uFillTx/>
                <a:latin typeface="Tw Cen MT"/>
              </a:rPr>
              <a:t>in </a:t>
            </a:r>
            <a:r>
              <a:rPr b="0" lang="en-US" sz="2900" strike="noStrike" u="none">
                <a:solidFill>
                  <a:schemeClr val="dk1"/>
                </a:solidFill>
                <a:uFillTx/>
                <a:latin typeface="Tw Cen MT"/>
              </a:rPr>
              <a:t>1922, died in 2007. He is noted for his satirical novels in which he frequently used elements of fantasy and science fiction to highlight the horrors and ironies of 20th-century civilization. </a:t>
            </a:r>
            <a:endParaRPr b="0" lang="fr-FR" sz="2900" strike="noStrike" u="none">
              <a:solidFill>
                <a:srgbClr val="000000"/>
              </a:solidFill>
              <a:uFillTx/>
              <a:latin typeface="Arial"/>
            </a:endParaRPr>
          </a:p>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His short stories were concerned with technology and the future, which led some critics to classify Vonnegut as a science fiction writer, though he resisted the label. </a:t>
            </a:r>
            <a:endParaRPr b="0" lang="fr-FR" sz="2900" strike="noStrike" u="none">
              <a:solidFill>
                <a:srgbClr val="000000"/>
              </a:solidFill>
              <a:uFillTx/>
              <a:latin typeface="Arial"/>
            </a:endParaRPr>
          </a:p>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His works generally draw pictures of a completely mechanized and automated society, a society that has dehumanized people. </a:t>
            </a:r>
            <a:endParaRPr b="0" lang="fr-FR" sz="2900" strike="noStrike" u="none">
              <a:solidFill>
                <a:srgbClr val="000000"/>
              </a:solidFill>
              <a:uFillTx/>
              <a:latin typeface="Arial"/>
            </a:endParaRPr>
          </a:p>
        </p:txBody>
      </p:sp>
      <p:sp>
        <p:nvSpPr>
          <p:cNvPr id="86" name="PlaceHolder 3"/>
          <p:cNvSpPr>
            <a:spLocks noGrp="1"/>
          </p:cNvSpPr>
          <p:nvPr>
            <p:ph type="dt" idx="34"/>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4445BDD6-80DC-435D-AB6F-14A065DEA057}"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87" name="PlaceHolder 4"/>
          <p:cNvSpPr>
            <a:spLocks noGrp="1"/>
          </p:cNvSpPr>
          <p:nvPr>
            <p:ph type="sldNum" idx="35"/>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4097FCD1-BE93-4836-A894-09AB53A98E15}" type="slidenum">
              <a:rPr b="1" lang="fr-FR" sz="1400" strike="noStrike" u="none">
                <a:solidFill>
                  <a:srgbClr val="ffffff"/>
                </a:solidFill>
                <a:uFillTx/>
                <a:latin typeface="Tw Cen MT"/>
              </a:rPr>
              <a:t>2</a:t>
            </a:fld>
            <a:endParaRPr b="0" lang="fr-FR" sz="1400" strike="noStrike" u="none">
              <a:solidFill>
                <a:srgbClr val="000000"/>
              </a:solidFill>
              <a:uFillTx/>
              <a:latin typeface="Times New Roman"/>
            </a:endParaRPr>
          </a:p>
        </p:txBody>
      </p:sp>
      <p:sp>
        <p:nvSpPr>
          <p:cNvPr id="88" name="PlaceHolder 5"/>
          <p:cNvSpPr>
            <a:spLocks noGrp="1"/>
          </p:cNvSpPr>
          <p:nvPr>
            <p:ph type="ftr" idx="36"/>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rmAutofit fontScale="55000" lnSpcReduction="19999"/>
          </a:bodyPr>
          <a:p>
            <a:pPr indent="0" algn="ctr">
              <a:lnSpc>
                <a:spcPct val="100000"/>
              </a:lnSpc>
              <a:buNone/>
              <a:tabLst>
                <a:tab algn="l" pos="0"/>
              </a:tabLst>
            </a:pPr>
            <a:br>
              <a:rPr sz="5400"/>
            </a:br>
            <a:r>
              <a:rPr b="1" lang="fr-FR" sz="5400" strike="noStrike" u="none">
                <a:solidFill>
                  <a:srgbClr val="ff0000"/>
                </a:solidFill>
                <a:uFillTx/>
                <a:latin typeface="Tw Cen MT"/>
              </a:rPr>
              <a:t>"2 B R 0 2 B"</a:t>
            </a:r>
            <a:br>
              <a:rPr sz="2800"/>
            </a:br>
            <a:r>
              <a:rPr b="0" lang="fr-FR" sz="2800" strike="noStrike" u="none">
                <a:solidFill>
                  <a:schemeClr val="dk2"/>
                </a:solidFill>
                <a:uFillTx/>
                <a:latin typeface="Tw Cen MT"/>
              </a:rPr>
              <a:t>                by </a:t>
            </a:r>
            <a:r>
              <a:rPr b="1" lang="fr-FR" sz="2400" strike="noStrike" u="none">
                <a:solidFill>
                  <a:schemeClr val="accent1"/>
                </a:solidFill>
                <a:uFillTx/>
                <a:latin typeface="Tw Cen MT"/>
              </a:rPr>
              <a:t>Kurt Vonnegut </a:t>
            </a:r>
            <a:endParaRPr b="0" lang="fr-FR" sz="2400" strike="noStrike" u="none">
              <a:solidFill>
                <a:srgbClr val="000000"/>
              </a:solidFill>
              <a:uFillTx/>
              <a:latin typeface="Arial"/>
            </a:endParaRPr>
          </a:p>
        </p:txBody>
      </p:sp>
      <p:sp>
        <p:nvSpPr>
          <p:cNvPr id="90" name="PlaceHolder 2"/>
          <p:cNvSpPr>
            <a:spLocks noGrp="1"/>
          </p:cNvSpPr>
          <p:nvPr>
            <p:ph/>
          </p:nvPr>
        </p:nvSpPr>
        <p:spPr>
          <a:xfrm>
            <a:off x="609480" y="1352520"/>
            <a:ext cx="6770160" cy="3268080"/>
          </a:xfrm>
          <a:prstGeom prst="rect">
            <a:avLst/>
          </a:prstGeom>
          <a:noFill/>
          <a:ln w="0">
            <a:noFill/>
          </a:ln>
        </p:spPr>
        <p:txBody>
          <a:bodyPr lIns="90000" rIns="90000" tIns="45000" bIns="45000" anchor="t">
            <a:normAutofit fontScale="85000" lnSpcReduction="19999"/>
          </a:bodyPr>
          <a:p>
            <a:pPr indent="0">
              <a:lnSpc>
                <a:spcPct val="100000"/>
              </a:lnSpc>
              <a:spcBef>
                <a:spcPts val="700"/>
              </a:spcBef>
              <a:buNone/>
              <a:tabLst>
                <a:tab algn="l" pos="0"/>
              </a:tabLst>
            </a:pPr>
            <a:r>
              <a:rPr b="1" lang="fr-FR" sz="3200" strike="noStrike" u="none">
                <a:solidFill>
                  <a:schemeClr val="dk1"/>
                </a:solidFill>
                <a:uFillTx/>
                <a:latin typeface="Tw Cen MT"/>
              </a:rPr>
              <a:t>Plot Summary:</a:t>
            </a:r>
            <a:endParaRPr b="0" lang="fr-FR" sz="3200" strike="noStrike" u="none">
              <a:solidFill>
                <a:srgbClr val="000000"/>
              </a:solidFill>
              <a:uFillTx/>
              <a:latin typeface="Arial"/>
            </a:endParaRPr>
          </a:p>
          <a:p>
            <a:pPr indent="0">
              <a:lnSpc>
                <a:spcPct val="100000"/>
              </a:lnSpc>
              <a:spcBef>
                <a:spcPts val="700"/>
              </a:spcBef>
              <a:buNone/>
              <a:tabLst>
                <a:tab algn="l" pos="0"/>
              </a:tabLst>
            </a:pPr>
            <a:r>
              <a:rPr b="0" lang="en-US" sz="2900" strike="noStrike" u="none">
                <a:solidFill>
                  <a:schemeClr val="dk1"/>
                </a:solidFill>
                <a:uFillTx/>
                <a:latin typeface="Tw Cen MT"/>
              </a:rPr>
              <a:t>This short science fiction story (pronounced "To be or not to be") gives you a glimpse into a world where people </a:t>
            </a:r>
            <a:r>
              <a:rPr b="1" lang="en-US" sz="2900" strike="noStrike" u="none">
                <a:solidFill>
                  <a:srgbClr val="ff0000"/>
                </a:solidFill>
                <a:uFillTx/>
                <a:latin typeface="Tw Cen MT"/>
              </a:rPr>
              <a:t>do not age </a:t>
            </a:r>
            <a:r>
              <a:rPr b="0" lang="en-US" sz="2900" strike="noStrike" u="none">
                <a:solidFill>
                  <a:schemeClr val="dk1"/>
                </a:solidFill>
                <a:uFillTx/>
                <a:latin typeface="Tw Cen MT"/>
              </a:rPr>
              <a:t>. It is a satiric short story that imagines life (and death) in a future world where aging has been “cured” and population control is mandated and administered by the government.</a:t>
            </a:r>
            <a:endParaRPr b="0" lang="fr-FR" sz="2900" strike="noStrike" u="none">
              <a:solidFill>
                <a:srgbClr val="000000"/>
              </a:solidFill>
              <a:uFillTx/>
              <a:latin typeface="Arial"/>
            </a:endParaRPr>
          </a:p>
        </p:txBody>
      </p:sp>
      <p:sp>
        <p:nvSpPr>
          <p:cNvPr id="91" name="PlaceHolder 3"/>
          <p:cNvSpPr>
            <a:spLocks noGrp="1"/>
          </p:cNvSpPr>
          <p:nvPr>
            <p:ph type="dt" idx="37"/>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r>
              <a:rPr b="0" lang="en-US" sz="1400" strike="noStrike" u="none">
                <a:solidFill>
                  <a:schemeClr val="dk2"/>
                </a:solidFill>
                <a:uFillTx/>
                <a:latin typeface="Tw Cen MT"/>
              </a:rPr>
              <a:t>November5th, 2020</a:t>
            </a:r>
            <a:endParaRPr b="0" lang="fr-FR" sz="1400" strike="noStrike" u="none">
              <a:solidFill>
                <a:srgbClr val="000000"/>
              </a:solidFill>
              <a:uFillTx/>
              <a:latin typeface="Times New Roman"/>
            </a:endParaRPr>
          </a:p>
        </p:txBody>
      </p:sp>
      <p:sp>
        <p:nvSpPr>
          <p:cNvPr id="92" name="PlaceHolder 4"/>
          <p:cNvSpPr>
            <a:spLocks noGrp="1"/>
          </p:cNvSpPr>
          <p:nvPr>
            <p:ph type="ftr" idx="38"/>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
        <p:nvSpPr>
          <p:cNvPr id="93" name="PlaceHolder 5"/>
          <p:cNvSpPr>
            <a:spLocks noGrp="1"/>
          </p:cNvSpPr>
          <p:nvPr>
            <p:ph type="sldNum" idx="39"/>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DBE0E246-6894-4BB2-BF63-A63A0EBF3B14}" type="slidenum">
              <a:rPr b="1" lang="fr-FR" sz="1400" strike="noStrike" u="none">
                <a:solidFill>
                  <a:srgbClr val="ffffff"/>
                </a:solidFill>
                <a:uFillTx/>
                <a:latin typeface="Tw Cen MT"/>
              </a:rPr>
              <a:t>3</a:t>
            </a:fld>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rmAutofit fontScale="92500" lnSpcReduction="19999"/>
          </a:bodyPr>
          <a:p>
            <a:pPr indent="0" algn="ctr">
              <a:lnSpc>
                <a:spcPct val="100000"/>
              </a:lnSpc>
              <a:buNone/>
              <a:tabLst>
                <a:tab algn="l" pos="0"/>
              </a:tabLst>
            </a:pPr>
            <a:r>
              <a:rPr b="1" lang="fr-FR" sz="7200" strike="noStrike" u="none">
                <a:solidFill>
                  <a:srgbClr val="ff0000"/>
                </a:solidFill>
                <a:uFillTx/>
                <a:latin typeface="Tw Cen MT"/>
              </a:rPr>
              <a:t>"2 B R 0 2 B"</a:t>
            </a:r>
            <a:endParaRPr b="0" lang="fr-FR" sz="7200" strike="noStrike" u="none">
              <a:solidFill>
                <a:srgbClr val="000000"/>
              </a:solidFill>
              <a:uFillTx/>
              <a:latin typeface="Arial"/>
            </a:endParaRPr>
          </a:p>
        </p:txBody>
      </p:sp>
      <p:sp>
        <p:nvSpPr>
          <p:cNvPr id="95" name="PlaceHolder 2"/>
          <p:cNvSpPr>
            <a:spLocks noGrp="1"/>
          </p:cNvSpPr>
          <p:nvPr>
            <p:ph/>
          </p:nvPr>
        </p:nvSpPr>
        <p:spPr>
          <a:xfrm>
            <a:off x="611640" y="1491480"/>
            <a:ext cx="8066160" cy="2946600"/>
          </a:xfrm>
          <a:prstGeom prst="rect">
            <a:avLst/>
          </a:prstGeom>
          <a:noFill/>
          <a:ln w="0">
            <a:noFill/>
          </a:ln>
        </p:spPr>
        <p:txBody>
          <a:bodyPr lIns="90000" rIns="90000" tIns="45000" bIns="45000" anchor="t">
            <a:normAutofit fontScale="92500" lnSpcReduction="9999"/>
          </a:bodyPr>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The title refers to the phone number that people can call to set up their appointment with the gas chambers. Since no one gets any older thanks to new medicines, and to control population growth, an adult must volunteer to die if someone wishes to birth a new baby.</a:t>
            </a:r>
            <a:endParaRPr b="0" lang="fr-FR" sz="2900" strike="noStrike" u="none">
              <a:solidFill>
                <a:srgbClr val="000000"/>
              </a:solidFill>
              <a:uFillTx/>
              <a:latin typeface="Arial"/>
            </a:endParaRPr>
          </a:p>
          <a:p>
            <a:pPr indent="0">
              <a:lnSpc>
                <a:spcPct val="100000"/>
              </a:lnSpc>
              <a:spcBef>
                <a:spcPts val="700"/>
              </a:spcBef>
              <a:buNone/>
              <a:tabLst>
                <a:tab algn="l" pos="0"/>
              </a:tabLst>
            </a:pPr>
            <a:endParaRPr b="0" lang="fr-FR" sz="2900" strike="noStrike" u="none">
              <a:solidFill>
                <a:srgbClr val="000000"/>
              </a:solidFill>
              <a:uFillTx/>
              <a:latin typeface="Arial"/>
            </a:endParaRPr>
          </a:p>
        </p:txBody>
      </p:sp>
      <p:sp>
        <p:nvSpPr>
          <p:cNvPr id="96" name="PlaceHolder 3"/>
          <p:cNvSpPr>
            <a:spLocks noGrp="1"/>
          </p:cNvSpPr>
          <p:nvPr>
            <p:ph type="dt" idx="40"/>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9131CAA7-FAAE-4FC9-BE5C-02649167C548}"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97" name="PlaceHolder 4"/>
          <p:cNvSpPr>
            <a:spLocks noGrp="1"/>
          </p:cNvSpPr>
          <p:nvPr>
            <p:ph type="sldNum" idx="41"/>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2DEC4AD6-5263-471F-906D-4D7DEAB7DDDD}" type="slidenum">
              <a:rPr b="1" lang="fr-FR" sz="1400" strike="noStrike" u="none">
                <a:solidFill>
                  <a:srgbClr val="ffffff"/>
                </a:solidFill>
                <a:uFillTx/>
                <a:latin typeface="Tw Cen MT"/>
              </a:rPr>
              <a:t>4</a:t>
            </a:fld>
            <a:endParaRPr b="0" lang="fr-FR" sz="1400" strike="noStrike" u="none">
              <a:solidFill>
                <a:srgbClr val="000000"/>
              </a:solidFill>
              <a:uFillTx/>
              <a:latin typeface="Times New Roman"/>
            </a:endParaRPr>
          </a:p>
        </p:txBody>
      </p:sp>
      <p:sp>
        <p:nvSpPr>
          <p:cNvPr id="98" name="PlaceHolder 5"/>
          <p:cNvSpPr>
            <a:spLocks noGrp="1"/>
          </p:cNvSpPr>
          <p:nvPr>
            <p:ph type="ftr" idx="42"/>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467640" y="195480"/>
            <a:ext cx="8296560" cy="724680"/>
          </a:xfrm>
          <a:prstGeom prst="rect">
            <a:avLst/>
          </a:prstGeom>
          <a:noFill/>
          <a:ln w="0">
            <a:noFill/>
          </a:ln>
        </p:spPr>
        <p:txBody>
          <a:bodyPr lIns="90000" rIns="90000" tIns="45000" bIns="45000" anchor="b">
            <a:normAutofit fontScale="47500" lnSpcReduction="19999"/>
          </a:bodyPr>
          <a:p>
            <a:pPr indent="0" algn="ctr">
              <a:lnSpc>
                <a:spcPct val="100000"/>
              </a:lnSpc>
              <a:buNone/>
              <a:tabLst>
                <a:tab algn="l" pos="0"/>
              </a:tabLst>
            </a:pPr>
            <a:br>
              <a:rPr sz="4200"/>
            </a:br>
            <a:r>
              <a:rPr b="1" i="1" lang="en-US" sz="6000" strike="noStrike" u="none">
                <a:solidFill>
                  <a:schemeClr val="dk2"/>
                </a:solidFill>
                <a:uFillTx/>
                <a:latin typeface="Tw Cen MT"/>
              </a:rPr>
              <a:t>Plot summary</a:t>
            </a:r>
            <a:endParaRPr b="0" lang="fr-FR" sz="6000" strike="noStrike" u="none">
              <a:solidFill>
                <a:srgbClr val="000000"/>
              </a:solidFill>
              <a:uFillTx/>
              <a:latin typeface="Arial"/>
            </a:endParaRPr>
          </a:p>
        </p:txBody>
      </p:sp>
      <p:sp>
        <p:nvSpPr>
          <p:cNvPr id="100" name="PlaceHolder 2"/>
          <p:cNvSpPr>
            <a:spLocks noGrp="1"/>
          </p:cNvSpPr>
          <p:nvPr>
            <p:ph/>
          </p:nvPr>
        </p:nvSpPr>
        <p:spPr>
          <a:xfrm>
            <a:off x="609480" y="1352520"/>
            <a:ext cx="7778160" cy="3268080"/>
          </a:xfrm>
          <a:prstGeom prst="rect">
            <a:avLst/>
          </a:prstGeom>
          <a:noFill/>
          <a:ln w="0">
            <a:noFill/>
          </a:ln>
        </p:spPr>
        <p:txBody>
          <a:bodyPr lIns="90000" rIns="90000" tIns="45000" bIns="45000" anchor="t">
            <a:normAutofit fontScale="85000" lnSpcReduction="19999"/>
          </a:bodyPr>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The setting is a society in which aging has been cured, individuals have indefinite lifespans, and population control is used to limit the population of the United States to forty million, which is maintained through a government-assisted suicide. In short, for someone to be born, someone must first volunteer to die. As a result, births are few and far between, and deaths occur primarily by accident.</a:t>
            </a:r>
            <a:endParaRPr b="0" lang="fr-FR" sz="2900" strike="noStrike" u="none">
              <a:solidFill>
                <a:srgbClr val="000000"/>
              </a:solidFill>
              <a:uFillTx/>
              <a:latin typeface="Arial"/>
            </a:endParaRPr>
          </a:p>
        </p:txBody>
      </p:sp>
      <p:sp>
        <p:nvSpPr>
          <p:cNvPr id="101" name="PlaceHolder 3"/>
          <p:cNvSpPr>
            <a:spLocks noGrp="1"/>
          </p:cNvSpPr>
          <p:nvPr>
            <p:ph type="dt" idx="43"/>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9112578A-7BD3-4BEC-89DD-28B655C2B696}"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02" name="PlaceHolder 4"/>
          <p:cNvSpPr>
            <a:spLocks noGrp="1"/>
          </p:cNvSpPr>
          <p:nvPr>
            <p:ph type="sldNum" idx="44"/>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AD1B455F-B3EB-4798-87DF-4DB86F352AE7}" type="slidenum">
              <a:rPr b="1" lang="fr-FR" sz="1400" strike="noStrike" u="none">
                <a:solidFill>
                  <a:srgbClr val="ffffff"/>
                </a:solidFill>
                <a:uFillTx/>
                <a:latin typeface="Tw Cen MT"/>
              </a:rPr>
              <a:t>5</a:t>
            </a:fld>
            <a:endParaRPr b="0" lang="fr-FR" sz="1400" strike="noStrike" u="none">
              <a:solidFill>
                <a:srgbClr val="000000"/>
              </a:solidFill>
              <a:uFillTx/>
              <a:latin typeface="Times New Roman"/>
            </a:endParaRPr>
          </a:p>
        </p:txBody>
      </p:sp>
      <p:sp>
        <p:nvSpPr>
          <p:cNvPr id="103" name="PlaceHolder 5"/>
          <p:cNvSpPr>
            <a:spLocks noGrp="1"/>
          </p:cNvSpPr>
          <p:nvPr>
            <p:ph type="ftr" idx="45"/>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Autofit/>
          </a:bodyPr>
          <a:p>
            <a:pPr indent="0" algn="ctr">
              <a:buNone/>
            </a:pPr>
            <a:endParaRPr b="0" lang="fr-FR" sz="1800" strike="noStrike" u="none">
              <a:solidFill>
                <a:srgbClr val="000000"/>
              </a:solidFill>
              <a:uFillTx/>
              <a:latin typeface="Arial"/>
            </a:endParaRPr>
          </a:p>
        </p:txBody>
      </p:sp>
      <p:sp>
        <p:nvSpPr>
          <p:cNvPr id="105" name="PlaceHolder 2"/>
          <p:cNvSpPr>
            <a:spLocks noGrp="1"/>
          </p:cNvSpPr>
          <p:nvPr>
            <p:ph/>
          </p:nvPr>
        </p:nvSpPr>
        <p:spPr>
          <a:xfrm>
            <a:off x="611640" y="1419480"/>
            <a:ext cx="8066160" cy="3344760"/>
          </a:xfrm>
          <a:prstGeom prst="rect">
            <a:avLst/>
          </a:prstGeom>
          <a:noFill/>
          <a:ln w="0">
            <a:noFill/>
          </a:ln>
        </p:spPr>
        <p:txBody>
          <a:bodyPr lIns="90000" rIns="90000" tIns="45000" bIns="45000" anchor="t">
            <a:normAutofit fontScale="70000" lnSpcReduction="19999"/>
          </a:bodyPr>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The scene is a waiting room at the Chicago Lying-In Hospital, where Edward K. Wehling, Jr. is faced with the situation that his wife is about to give birth to triplets, but he has found only one person, his maternal grandfather, who will volunteer to die. A painter on a stepladder is redecorating the room with a mural depicting famous doctors and nurses; particularly, Dr. Benjamin Hitz, the hospital's Chief Obstetrician. Leora Duncan, from the Service Division of the Federal Bureau of Termination, arrives to pose for the mural. It is a picture of a garden that is well taken care of and is a metaphor for the United States at the time. Later, Dr. Hitz enters the scene and converses with everyone but the painter of the mural.</a:t>
            </a:r>
            <a:endParaRPr b="0" lang="fr-FR" sz="2900" strike="noStrike" u="none">
              <a:solidFill>
                <a:srgbClr val="000000"/>
              </a:solidFill>
              <a:uFillTx/>
              <a:latin typeface="Arial"/>
            </a:endParaRPr>
          </a:p>
        </p:txBody>
      </p:sp>
      <p:sp>
        <p:nvSpPr>
          <p:cNvPr id="106" name="PlaceHolder 3"/>
          <p:cNvSpPr>
            <a:spLocks noGrp="1"/>
          </p:cNvSpPr>
          <p:nvPr>
            <p:ph type="dt" idx="46"/>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2C4B38E6-9647-49BF-8D1B-52708965B332}"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07" name="PlaceHolder 4"/>
          <p:cNvSpPr>
            <a:spLocks noGrp="1"/>
          </p:cNvSpPr>
          <p:nvPr>
            <p:ph type="sldNum" idx="47"/>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52FB7EA5-212A-4975-9080-B433E352A494}" type="slidenum">
              <a:rPr b="1" lang="fr-FR" sz="1400" strike="noStrike" u="none">
                <a:solidFill>
                  <a:srgbClr val="ffffff"/>
                </a:solidFill>
                <a:uFillTx/>
                <a:latin typeface="Tw Cen MT"/>
              </a:rPr>
              <a:t>6</a:t>
            </a:fld>
            <a:endParaRPr b="0" lang="fr-FR" sz="1400" strike="noStrike" u="none">
              <a:solidFill>
                <a:srgbClr val="000000"/>
              </a:solidFill>
              <a:uFillTx/>
              <a:latin typeface="Times New Roman"/>
            </a:endParaRPr>
          </a:p>
        </p:txBody>
      </p:sp>
      <p:sp>
        <p:nvSpPr>
          <p:cNvPr id="108" name="PlaceHolder 5"/>
          <p:cNvSpPr>
            <a:spLocks noGrp="1"/>
          </p:cNvSpPr>
          <p:nvPr>
            <p:ph type="ftr" idx="48"/>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Autofit/>
          </a:bodyPr>
          <a:p>
            <a:pPr indent="0" algn="ctr">
              <a:buNone/>
            </a:pPr>
            <a:endParaRPr b="0" lang="fr-FR" sz="1800" strike="noStrike" u="none">
              <a:solidFill>
                <a:srgbClr val="000000"/>
              </a:solidFill>
              <a:uFillTx/>
              <a:latin typeface="Arial"/>
            </a:endParaRPr>
          </a:p>
        </p:txBody>
      </p:sp>
      <p:sp>
        <p:nvSpPr>
          <p:cNvPr id="110" name="PlaceHolder 2"/>
          <p:cNvSpPr>
            <a:spLocks noGrp="1"/>
          </p:cNvSpPr>
          <p:nvPr>
            <p:ph/>
          </p:nvPr>
        </p:nvSpPr>
        <p:spPr>
          <a:xfrm>
            <a:off x="609480" y="1352520"/>
            <a:ext cx="8138160" cy="3268080"/>
          </a:xfrm>
          <a:prstGeom prst="rect">
            <a:avLst/>
          </a:prstGeom>
          <a:noFill/>
          <a:ln w="0">
            <a:noFill/>
          </a:ln>
        </p:spPr>
        <p:txBody>
          <a:bodyPr lIns="90000" rIns="90000" tIns="45000" bIns="45000" anchor="t">
            <a:normAutofit fontScale="85000" lnSpcReduction="19999"/>
          </a:bodyPr>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It becomes apparent to all that Wehling is in a state of despair since he does not want to send his grandfather and two of his children to death. Dr. Hitz questions Wehling's belief in the system and tries to make Wehling feel better by explaining how the surviving child will "live on a happy, roomy, clean, rich planet." Suddenly, Wehling draws a revolver and kills Dr. Hitz, Leora Duncan, and himself, "making room for all three children."</a:t>
            </a:r>
            <a:endParaRPr b="0" lang="fr-FR" sz="2900" strike="noStrike" u="none">
              <a:solidFill>
                <a:srgbClr val="000000"/>
              </a:solidFill>
              <a:uFillTx/>
              <a:latin typeface="Arial"/>
            </a:endParaRPr>
          </a:p>
          <a:p>
            <a:pPr indent="0">
              <a:lnSpc>
                <a:spcPct val="100000"/>
              </a:lnSpc>
              <a:spcBef>
                <a:spcPts val="700"/>
              </a:spcBef>
              <a:buNone/>
              <a:tabLst>
                <a:tab algn="l" pos="0"/>
              </a:tabLst>
            </a:pPr>
            <a:endParaRPr b="0" lang="fr-FR" sz="2900" strike="noStrike" u="none">
              <a:solidFill>
                <a:srgbClr val="000000"/>
              </a:solidFill>
              <a:uFillTx/>
              <a:latin typeface="Arial"/>
            </a:endParaRPr>
          </a:p>
        </p:txBody>
      </p:sp>
      <p:sp>
        <p:nvSpPr>
          <p:cNvPr id="111" name="PlaceHolder 3"/>
          <p:cNvSpPr>
            <a:spLocks noGrp="1"/>
          </p:cNvSpPr>
          <p:nvPr>
            <p:ph type="dt" idx="49"/>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856FAC3D-DD0B-4BCF-B6A9-904255C98160}"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12" name="PlaceHolder 4"/>
          <p:cNvSpPr>
            <a:spLocks noGrp="1"/>
          </p:cNvSpPr>
          <p:nvPr>
            <p:ph type="sldNum" idx="50"/>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5ADF2EA5-3F8C-4160-B977-88AC02202465}" type="slidenum">
              <a:rPr b="1" lang="fr-FR" sz="1400" strike="noStrike" u="none">
                <a:solidFill>
                  <a:srgbClr val="ffffff"/>
                </a:solidFill>
                <a:uFillTx/>
                <a:latin typeface="Tw Cen MT"/>
              </a:rPr>
              <a:t>7</a:t>
            </a:fld>
            <a:endParaRPr b="0" lang="fr-FR" sz="1400" strike="noStrike" u="none">
              <a:solidFill>
                <a:srgbClr val="000000"/>
              </a:solidFill>
              <a:uFillTx/>
              <a:latin typeface="Times New Roman"/>
            </a:endParaRPr>
          </a:p>
        </p:txBody>
      </p:sp>
      <p:sp>
        <p:nvSpPr>
          <p:cNvPr id="113" name="PlaceHolder 5"/>
          <p:cNvSpPr>
            <a:spLocks noGrp="1"/>
          </p:cNvSpPr>
          <p:nvPr>
            <p:ph type="ftr" idx="51"/>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Autofit/>
          </a:bodyPr>
          <a:p>
            <a:pPr indent="0" algn="ctr">
              <a:buNone/>
            </a:pPr>
            <a:endParaRPr b="0" lang="fr-FR" sz="1800" strike="noStrike" u="none">
              <a:solidFill>
                <a:srgbClr val="000000"/>
              </a:solidFill>
              <a:uFillTx/>
              <a:latin typeface="Arial"/>
            </a:endParaRPr>
          </a:p>
        </p:txBody>
      </p:sp>
      <p:sp>
        <p:nvSpPr>
          <p:cNvPr id="115" name="PlaceHolder 2"/>
          <p:cNvSpPr>
            <a:spLocks noGrp="1"/>
          </p:cNvSpPr>
          <p:nvPr>
            <p:ph/>
          </p:nvPr>
        </p:nvSpPr>
        <p:spPr>
          <a:xfrm>
            <a:off x="467640" y="1352520"/>
            <a:ext cx="8352360" cy="3306600"/>
          </a:xfrm>
          <a:prstGeom prst="rect">
            <a:avLst/>
          </a:prstGeom>
          <a:noFill/>
          <a:ln w="0">
            <a:noFill/>
          </a:ln>
        </p:spPr>
        <p:txBody>
          <a:bodyPr lIns="90000" rIns="90000" tIns="45000" bIns="45000" anchor="t">
            <a:normAutofit fontScale="77500" lnSpcReduction="19999"/>
          </a:bodyPr>
          <a:p>
            <a:pPr marL="320040" indent="-320040">
              <a:lnSpc>
                <a:spcPct val="100000"/>
              </a:lnSpc>
              <a:spcBef>
                <a:spcPts val="700"/>
              </a:spcBef>
              <a:buClr>
                <a:srgbClr val="da1f28"/>
              </a:buClr>
              <a:buSzPct val="60000"/>
              <a:buFont typeface="Wingdings" charset="2"/>
              <a:buChar char=""/>
            </a:pPr>
            <a:r>
              <a:rPr b="0" lang="en-US" sz="2900" strike="noStrike" u="none">
                <a:solidFill>
                  <a:schemeClr val="dk1"/>
                </a:solidFill>
                <a:uFillTx/>
                <a:latin typeface="Tw Cen MT"/>
              </a:rPr>
              <a:t>The painter, who is about 200 years old, is left to reflect on the scene and thinks about life, war, plague, and starvation. Descending the stepladder, he initially takes the revolver and intends to kill himself with it but is unable to do so. Instead, he calls the Bureau of Termination to make an appointment. The last line is from the receptionist at the Bureau: "Thank you, sir," said the hostess. "Your city thanks you; your country thanks you; your planet thanks you. But the deepest thanks of all is from all of the future generations."</a:t>
            </a:r>
            <a:endParaRPr b="0" lang="fr-FR" sz="2900" strike="noStrike" u="none">
              <a:solidFill>
                <a:srgbClr val="000000"/>
              </a:solidFill>
              <a:uFillTx/>
              <a:latin typeface="Arial"/>
            </a:endParaRPr>
          </a:p>
          <a:p>
            <a:pPr indent="0">
              <a:lnSpc>
                <a:spcPct val="100000"/>
              </a:lnSpc>
              <a:spcBef>
                <a:spcPts val="700"/>
              </a:spcBef>
              <a:buNone/>
              <a:tabLst>
                <a:tab algn="l" pos="0"/>
              </a:tabLst>
            </a:pPr>
            <a:endParaRPr b="0" lang="fr-FR" sz="2900" strike="noStrike" u="none">
              <a:solidFill>
                <a:srgbClr val="000000"/>
              </a:solidFill>
              <a:uFillTx/>
              <a:latin typeface="Arial"/>
            </a:endParaRPr>
          </a:p>
          <a:p>
            <a:pPr indent="0">
              <a:lnSpc>
                <a:spcPct val="100000"/>
              </a:lnSpc>
              <a:spcBef>
                <a:spcPts val="700"/>
              </a:spcBef>
              <a:buNone/>
              <a:tabLst>
                <a:tab algn="l" pos="0"/>
              </a:tabLst>
            </a:pPr>
            <a:endParaRPr b="0" lang="fr-FR" sz="2900" strike="noStrike" u="none">
              <a:solidFill>
                <a:srgbClr val="000000"/>
              </a:solidFill>
              <a:uFillTx/>
              <a:latin typeface="Arial"/>
            </a:endParaRPr>
          </a:p>
        </p:txBody>
      </p:sp>
      <p:sp>
        <p:nvSpPr>
          <p:cNvPr id="116" name="PlaceHolder 3"/>
          <p:cNvSpPr>
            <a:spLocks noGrp="1"/>
          </p:cNvSpPr>
          <p:nvPr>
            <p:ph type="dt" idx="52"/>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811F1D24-1530-4ABC-A263-E23F0A0A92EB}"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17" name="PlaceHolder 4"/>
          <p:cNvSpPr>
            <a:spLocks noGrp="1"/>
          </p:cNvSpPr>
          <p:nvPr>
            <p:ph type="sldNum" idx="53"/>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1925E9FC-C8AD-4F69-88A6-992C7812A6B9}" type="slidenum">
              <a:rPr b="1" lang="fr-FR" sz="1400" strike="noStrike" u="none">
                <a:solidFill>
                  <a:srgbClr val="ffffff"/>
                </a:solidFill>
                <a:uFillTx/>
                <a:latin typeface="Tw Cen MT"/>
              </a:rPr>
              <a:t>8</a:t>
            </a:fld>
            <a:endParaRPr b="0" lang="fr-FR" sz="1400" strike="noStrike" u="none">
              <a:solidFill>
                <a:srgbClr val="000000"/>
              </a:solidFill>
              <a:uFillTx/>
              <a:latin typeface="Times New Roman"/>
            </a:endParaRPr>
          </a:p>
        </p:txBody>
      </p:sp>
      <p:sp>
        <p:nvSpPr>
          <p:cNvPr id="118" name="PlaceHolder 5"/>
          <p:cNvSpPr>
            <a:spLocks noGrp="1"/>
          </p:cNvSpPr>
          <p:nvPr>
            <p:ph type="ftr" idx="54"/>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118080"/>
            <a:ext cx="8152560" cy="1005120"/>
          </a:xfrm>
          <a:prstGeom prst="rect">
            <a:avLst/>
          </a:prstGeom>
          <a:noFill/>
          <a:ln w="0">
            <a:noFill/>
          </a:ln>
        </p:spPr>
        <p:txBody>
          <a:bodyPr lIns="90000" rIns="90000" tIns="45000" bIns="45000" anchor="b">
            <a:noAutofit/>
          </a:bodyPr>
          <a:p>
            <a:pPr indent="0">
              <a:lnSpc>
                <a:spcPct val="100000"/>
              </a:lnSpc>
              <a:buNone/>
              <a:tabLst>
                <a:tab algn="l" pos="0"/>
              </a:tabLst>
            </a:pPr>
            <a:r>
              <a:rPr b="0" lang="fr-FR" sz="4200" strike="noStrike" u="none">
                <a:solidFill>
                  <a:schemeClr val="dk2"/>
                </a:solidFill>
                <a:uFillTx/>
                <a:latin typeface="Tw Cen MT"/>
              </a:rPr>
              <a:t>Read and Listen.</a:t>
            </a:r>
            <a:endParaRPr b="0" lang="fr-FR" sz="4200" strike="noStrike" u="none">
              <a:solidFill>
                <a:srgbClr val="000000"/>
              </a:solidFill>
              <a:uFillTx/>
              <a:latin typeface="Arial"/>
            </a:endParaRPr>
          </a:p>
        </p:txBody>
      </p:sp>
      <p:pic>
        <p:nvPicPr>
          <p:cNvPr id="120" name="" descr="">
            <a:hlinkClick r:id="" action="ppaction://media"/>
          </p:cNvPr>
          <p:cNvPicPr/>
          <p:nvPr>
            <a:videoFile r:link="rId1"/>
            <p:extLst>
              <p:ext uri="{DAA4B4D4-6D71-4841-9C94-3DE7FCFB9230}">
                <p14:media r:embed="rId2"/>
              </p:ext>
            </p:extLst>
          </p:nvPr>
        </p:nvPicPr>
        <p:blipFill>
          <a:blip r:embed="rId3"/>
          <a:stretch>
            <a:fillRect/>
          </a:stretch>
        </p:blipFill>
        <p:spPr>
          <a:xfrm>
            <a:off x="1547640" y="1901880"/>
            <a:ext cx="5328000" cy="2109240"/>
          </a:xfrm>
          <a:prstGeom prst="rect">
            <a:avLst/>
          </a:prstGeom>
          <a:ln w="0">
            <a:noFill/>
          </a:ln>
        </p:spPr>
      </p:pic>
      <p:sp>
        <p:nvSpPr>
          <p:cNvPr id="121" name="PlaceHolder 2"/>
          <p:cNvSpPr>
            <a:spLocks noGrp="1"/>
          </p:cNvSpPr>
          <p:nvPr>
            <p:ph type="dt" idx="55"/>
          </p:nvPr>
        </p:nvSpPr>
        <p:spPr>
          <a:xfrm>
            <a:off x="6095880" y="4686480"/>
            <a:ext cx="2666160" cy="273240"/>
          </a:xfrm>
          <a:prstGeom prst="rect">
            <a:avLst/>
          </a:prstGeom>
          <a:noFill/>
          <a:ln w="0">
            <a:noFill/>
          </a:ln>
        </p:spPr>
        <p:txBody>
          <a:bodyPr lIns="90000" rIns="90000" tIns="45000" bIns="45000" anchor="ctr">
            <a:noAutofit/>
          </a:bodyPr>
          <a:lstStyle>
            <a:lvl1pPr indent="0">
              <a:lnSpc>
                <a:spcPct val="100000"/>
              </a:lnSpc>
              <a:buNone/>
              <a:tabLst>
                <a:tab algn="l" pos="0"/>
              </a:tabLst>
              <a:defRPr b="0" lang="en-US" sz="1400" strike="noStrike" u="none">
                <a:solidFill>
                  <a:schemeClr val="dk2"/>
                </a:solidFill>
                <a:uFillTx/>
                <a:latin typeface="Tw Cen MT"/>
              </a:defRPr>
            </a:lvl1pPr>
          </a:lstStyle>
          <a:p>
            <a:pPr indent="0">
              <a:lnSpc>
                <a:spcPct val="100000"/>
              </a:lnSpc>
              <a:buNone/>
              <a:tabLst>
                <a:tab algn="l" pos="0"/>
              </a:tabLst>
            </a:pPr>
            <a:fld id="{C3FEBDC1-F9C5-4CA6-95E1-057B320E6833}" type="datetime1">
              <a:rPr b="0" lang="en-US" sz="1400" strike="noStrike" u="none">
                <a:solidFill>
                  <a:schemeClr val="dk2"/>
                </a:solidFill>
                <a:uFillTx/>
                <a:latin typeface="Tw Cen MT"/>
              </a:rPr>
              <a:t>03/06/2025</a:t>
            </a:fld>
            <a:endParaRPr b="0" lang="fr-FR" sz="1400" strike="noStrike" u="none">
              <a:solidFill>
                <a:srgbClr val="000000"/>
              </a:solidFill>
              <a:uFillTx/>
              <a:latin typeface="Times New Roman"/>
            </a:endParaRPr>
          </a:p>
        </p:txBody>
      </p:sp>
      <p:sp>
        <p:nvSpPr>
          <p:cNvPr id="122" name="PlaceHolder 3"/>
          <p:cNvSpPr>
            <a:spLocks noGrp="1"/>
          </p:cNvSpPr>
          <p:nvPr>
            <p:ph type="sldNum" idx="56"/>
          </p:nvPr>
        </p:nvSpPr>
        <p:spPr>
          <a:xfrm>
            <a:off x="0" y="1123560"/>
            <a:ext cx="532800" cy="182520"/>
          </a:xfrm>
          <a:prstGeom prst="rect">
            <a:avLst/>
          </a:prstGeom>
          <a:noFill/>
          <a:ln w="0">
            <a:noFill/>
          </a:ln>
        </p:spPr>
        <p:txBody>
          <a:bodyPr lIns="90000" rIns="90000" tIns="45000" bIns="45000" anchor="ctr">
            <a:normAutofit fontScale="40000" lnSpcReduction="19999"/>
          </a:bodyPr>
          <a:lstStyle>
            <a:lvl1pPr indent="0" algn="ctr">
              <a:lnSpc>
                <a:spcPct val="100000"/>
              </a:lnSpc>
              <a:buNone/>
              <a:tabLst>
                <a:tab algn="l" pos="0"/>
              </a:tabLst>
              <a:defRPr b="1" lang="fr-FR" sz="1400" strike="noStrike" u="none">
                <a:solidFill>
                  <a:srgbClr val="ffffff"/>
                </a:solidFill>
                <a:uFillTx/>
                <a:latin typeface="Tw Cen MT"/>
              </a:defRPr>
            </a:lvl1pPr>
          </a:lstStyle>
          <a:p>
            <a:pPr indent="0" algn="ctr">
              <a:lnSpc>
                <a:spcPct val="100000"/>
              </a:lnSpc>
              <a:buNone/>
              <a:tabLst>
                <a:tab algn="l" pos="0"/>
              </a:tabLst>
            </a:pPr>
            <a:fld id="{2185E2EF-2CAC-407E-AD86-9CD8EE7763ED}" type="slidenum">
              <a:rPr b="1" lang="fr-FR" sz="1400" strike="noStrike" u="none">
                <a:solidFill>
                  <a:srgbClr val="ffffff"/>
                </a:solidFill>
                <a:uFillTx/>
                <a:latin typeface="Tw Cen MT"/>
              </a:rPr>
              <a:t>9</a:t>
            </a:fld>
            <a:endParaRPr b="0" lang="fr-FR" sz="1400" strike="noStrike" u="none">
              <a:solidFill>
                <a:srgbClr val="000000"/>
              </a:solidFill>
              <a:uFillTx/>
              <a:latin typeface="Times New Roman"/>
            </a:endParaRPr>
          </a:p>
        </p:txBody>
      </p:sp>
      <p:sp>
        <p:nvSpPr>
          <p:cNvPr id="123" name="PlaceHolder 4"/>
          <p:cNvSpPr>
            <a:spLocks noGrp="1"/>
          </p:cNvSpPr>
          <p:nvPr>
            <p:ph type="ftr" idx="57"/>
          </p:nvPr>
        </p:nvSpPr>
        <p:spPr>
          <a:xfrm>
            <a:off x="609480" y="4686120"/>
            <a:ext cx="5420520" cy="27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fr-FR" sz="1400" strike="noStrike" u="none">
                <a:solidFill>
                  <a:schemeClr val="dk2"/>
                </a:solidFill>
                <a:uFillTx/>
                <a:latin typeface="Tw Cen MT"/>
              </a:defRPr>
            </a:lvl1pPr>
          </a:lstStyle>
          <a:p>
            <a:pPr indent="0" algn="r">
              <a:lnSpc>
                <a:spcPct val="100000"/>
              </a:lnSpc>
              <a:buNone/>
              <a:tabLst>
                <a:tab algn="l" pos="0"/>
              </a:tabLst>
            </a:pPr>
            <a:r>
              <a:rPr b="0" lang="fr-FR" sz="1400" strike="noStrike" u="none">
                <a:solidFill>
                  <a:schemeClr val="dk2"/>
                </a:solidFill>
                <a:uFillTx/>
                <a:latin typeface="Tw Cen MT"/>
              </a:rPr>
              <a:t>ENSA  Mr Boukhlet</a:t>
            </a:r>
            <a:endParaRPr b="0" lang="fr-FR"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restart="whenNotActive" nodeType="interactiveSeq" fill="hold">
                <p:stCondLst>
                  <p:cond delay="0" evt="onClick">
                    <p:tgtEl>
                      <p:spTgt spid="120"/>
                    </p:tgtEl>
                  </p:cond>
                </p:stCondLst>
                <p:childTnLst>
                  <p:par>
                    <p:cTn id="3" fill="hold">
                      <p:stCondLst>
                        <p:cond delay="0" evt="onClick">
                          <p:tgtEl>
                            <p:spTgt spid="120"/>
                          </p:tgtEl>
                        </p:cond>
                      </p:stCondLst>
                      <p:childTnLst>
                        <p:par>
                          <p:cTn id="4" fill="hold">
                            <p:stCondLst>
                              <p:cond delay="0"/>
                            </p:stCondLst>
                            <p:childTnLst>
                              <p:par>
                                <p:cTn id="5" nodeType="clickEffect" fill="hold" presetClass="mediacall">
                                  <p:stCondLst>
                                    <p:cond delay="0"/>
                                  </p:stCondLst>
                                  <p:childTnLst>
                                    <p:cmd type="call" cmd="togglePause">
                                      <p:cBhvr>
                                        <p:cTn id="6" dur="1" fill="hold"/>
                                        <p:tgtEl>
                                          <p:spTgt spid="120"/>
                                        </p:tgtEl>
                                      </p:cBhvr>
                                    </p:cmd>
                                  </p:childTnLst>
                                </p:cTn>
                              </p:par>
                            </p:childTnLst>
                          </p:cTn>
                        </p:par>
                      </p:childTnLst>
                    </p:cTn>
                  </p:par>
                </p:childTnLst>
              </p:cTn>
              <p:prevCondLst>
                <p:cond evt="onPrev">
                  <p:tgtEl>
                    <p:sldTgt/>
                  </p:tgtEl>
                </p:cond>
              </p:prevCondLst>
              <p:nextCondLst>
                <p:cond evt="onNext">
                  <p:tgtEl>
                    <p:sldTgt/>
                  </p:tgtEl>
                </p:cond>
              </p:nextCondLst>
            </p:seq>
            <p:video>
              <p:cMediaNode>
                <p:cTn>
                  <p:stCondLst>
                    <p:cond delay="indefinite"/>
                  </p:stCondLst>
                </p:cTn>
                <p:tgtEl>
                  <p:spTgt spid="120"/>
                </p:tgtEl>
              </p:cMediaNode>
            </p:video>
          </p:childTnLst>
        </p:cTn>
      </p:par>
    </p:tnLst>
  </p:timing>
</p:sld>
</file>

<file path=ppt/theme/_rels/theme1.xml.rels><?xml version="1.0" encoding="UTF-8"?>
<Relationships xmlns="http://schemas.openxmlformats.org/package/2006/relationships"><Relationship Id="rId1" Type="http://schemas.openxmlformats.org/officeDocument/2006/relationships/image" Target="../media/image1.jpeg"/>
</Relationships>
</file>

<file path=ppt/theme/_rels/theme10.xml.rels><?xml version="1.0" encoding="UTF-8"?>
<Relationships xmlns="http://schemas.openxmlformats.org/package/2006/relationships"><Relationship Id="rId1" Type="http://schemas.openxmlformats.org/officeDocument/2006/relationships/image" Target="../media/image1.jpeg"/>
</Relationships>
</file>

<file path=ppt/theme/_rels/theme2.xml.rels><?xml version="1.0" encoding="UTF-8"?>
<Relationships xmlns="http://schemas.openxmlformats.org/package/2006/relationships"><Relationship Id="rId1" Type="http://schemas.openxmlformats.org/officeDocument/2006/relationships/image" Target="../media/image1.jpeg"/>
</Relationships>
</file>

<file path=ppt/theme/_rels/theme3.xml.rels><?xml version="1.0" encoding="UTF-8"?>
<Relationships xmlns="http://schemas.openxmlformats.org/package/2006/relationships"><Relationship Id="rId1" Type="http://schemas.openxmlformats.org/officeDocument/2006/relationships/image" Target="../media/image1.jpeg"/>
</Relationships>
</file>

<file path=ppt/theme/_rels/theme4.xml.rels><?xml version="1.0" encoding="UTF-8"?>
<Relationships xmlns="http://schemas.openxmlformats.org/package/2006/relationships"><Relationship Id="rId1" Type="http://schemas.openxmlformats.org/officeDocument/2006/relationships/image" Target="../media/image1.jpeg"/>
</Relationships>
</file>

<file path=ppt/theme/_rels/theme5.xml.rels><?xml version="1.0" encoding="UTF-8"?>
<Relationships xmlns="http://schemas.openxmlformats.org/package/2006/relationships"><Relationship Id="rId1" Type="http://schemas.openxmlformats.org/officeDocument/2006/relationships/image" Target="../media/image1.jpeg"/>
</Relationships>
</file>

<file path=ppt/theme/_rels/theme6.xml.rels><?xml version="1.0" encoding="UTF-8"?>
<Relationships xmlns="http://schemas.openxmlformats.org/package/2006/relationships"><Relationship Id="rId1" Type="http://schemas.openxmlformats.org/officeDocument/2006/relationships/image" Target="../media/image1.jpeg"/>
</Relationships>
</file>

<file path=ppt/theme/_rels/theme7.xml.rels><?xml version="1.0" encoding="UTF-8"?>
<Relationships xmlns="http://schemas.openxmlformats.org/package/2006/relationships"><Relationship Id="rId1" Type="http://schemas.openxmlformats.org/officeDocument/2006/relationships/image" Target="../media/image1.jpeg"/>
</Relationships>
</file>

<file path=ppt/theme/_rels/theme8.xml.rels><?xml version="1.0" encoding="UTF-8"?>
<Relationships xmlns="http://schemas.openxmlformats.org/package/2006/relationships"><Relationship Id="rId1" Type="http://schemas.openxmlformats.org/officeDocument/2006/relationships/image" Target="../media/image1.jpeg"/>
</Relationships>
</file>

<file path=ppt/theme/_rels/theme9.xml.rels><?xml version="1.0" encoding="UTF-8"?>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xmlns:r="http://schemas.openxmlformats.org/officeDocument/2006/relationships" name="Présentation pour écran larg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pitchFamily="0" charset="1"/>
        <a:ea typeface=""/>
        <a:cs typeface=""/>
      </a:majorFont>
      <a:minorFont>
        <a:latin typeface="Tw Cen MT" pitchFamily="0" charset="1"/>
        <a:ea typeface=""/>
        <a:cs typeface=""/>
      </a:minorFont>
    </a:fontScheme>
    <a:fmtScheme>
      <a:fillStyleLst>
        <a:solidFill>
          <a:schemeClr val="phClr"/>
        </a:solidFill>
        <a:solidFill>
          <a:schemeClr val="phClr">
            <a:tint val="50000"/>
          </a:schemeClr>
        </a:solidFill>
        <a:solidFill>
          <a:schemeClr val="phClr"/>
        </a:solidFill>
      </a:fillStyleLst>
      <a:lnStyleLst>
        <a:ln w="10000" cap="flat" cmpd="sng" algn="ctr">
          <a:prstDash val="solid"/>
        </a:ln>
        <a:ln w="19050" cap="flat" cmpd="sng" algn="ctr">
          <a:prstDash val="solid"/>
        </a:ln>
        <a:ln w="47625" cap="flat" cmpd="dbl"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5000"/>
              </a:schemeClr>
            </a:gs>
            <a:gs pos="35000">
              <a:schemeClr val="phClr">
                <a:shade val="60000"/>
              </a:schemeClr>
            </a:gs>
            <a:gs pos="100000">
              <a:schemeClr val="phClr">
                <a:tint val="97000"/>
              </a:schemeClr>
            </a:gs>
          </a:gsLst>
          <a:lin ang="16200000" scaled="1"/>
          <a:tileRect l="0" t="0" r="0" b="0"/>
        </a:gradFill>
        <a:blipFill rotWithShape="0">
          <a:blip r:embed="rId1"/>
          <a:srcRect l="0" t="0" r="0" b="0"/>
          <a:tile tx="0" ty="0" sx="100000" sy="100000" flip="none" algn="t"/>
        </a:blipFill>
      </a:bgFillStyleLst>
    </a:fmtScheme>
  </a:themeElements>
</a:theme>
</file>

<file path=ppt/theme/theme10.xml><?xml version="1.0" encoding="utf-8"?>
<a:theme xmlns:a="http://schemas.openxmlformats.org/drawingml/2006/main" xmlns:r="http://schemas.openxmlformats.org/officeDocument/2006/relationships" name="Présentation pour écran larg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pitchFamily="0" charset="1"/>
        <a:ea typeface=""/>
        <a:cs typeface=""/>
      </a:majorFont>
      <a:minorFont>
        <a:latin typeface="Tw Cen MT" pitchFamily="0" charset="1"/>
        <a:ea typeface=""/>
        <a:cs typeface=""/>
      </a:minorFont>
    </a:fontScheme>
    <a:fmtScheme>
      <a:fillStyleLst>
        <a:solidFill>
          <a:schemeClr val="phClr"/>
        </a:solidFill>
        <a:solidFill>
          <a:schemeClr val="phClr">
            <a:tint val="50000"/>
          </a:schemeClr>
        </a:solidFill>
        <a:solidFill>
          <a:schemeClr val="phClr"/>
        </a:solidFill>
      </a:fillStyleLst>
      <a:lnStyleLst>
        <a:ln w="10000" cap="flat" cmpd="sng" algn="ctr">
          <a:prstDash val="solid"/>
        </a:ln>
        <a:ln w="19050" cap="flat" cmpd="sng" algn="ctr">
          <a:prstDash val="solid"/>
        </a:ln>
        <a:ln w="47625" cap="flat" cmpd="dbl"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5000"/>
              </a:schemeClr>
            </a:gs>
            <a:gs pos="35000">
              <a:schemeClr val="phClr">
                <a:shade val="60000"/>
              </a:schemeClr>
            </a:gs>
            <a:gs pos="100000">
              <a:schemeClr val="phClr">
                <a:tint val="97000"/>
              </a:schemeClr>
            </a:gs>
          </a:gsLst>
          <a:lin ang="16200000" scaled="1"/>
          <a:tileRect l="0" t="0" r="0" b="0"/>
        </a:gradFill>
        <a:blipFill rotWithShape="0">
          <a:blip r:embed="rId1"/>
          <a:srcRect l="0" t="0" r="0" b="0"/>
          <a:tile tx="0" ty="0" sx="100000" sy="100000" flip="none" algn="t"/>
        </a:blipFill>
      </a:bgFillStyleLst>
    </a:fmtScheme>
  </a:themeElements>
</a:theme>
</file>

<file path=ppt/theme/theme2.xml><?xml version="1.0" encoding="utf-8"?>
<a:theme xmlns:a="http://schemas.openxmlformats.org/drawingml/2006/main" xmlns:r="http://schemas.openxmlformats.org/officeDocument/2006/relationships" name="Présentation pour écran larg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pitchFamily="0" charset="1"/>
        <a:ea typeface=""/>
        <a:cs typeface=""/>
      </a:majorFont>
      <a:minorFont>
        <a:latin typeface="Tw Cen MT" pitchFamily="0" charset="1"/>
        <a:ea typeface=""/>
        <a:cs typeface=""/>
      </a:minorFont>
    </a:fontScheme>
    <a:fmtScheme>
      <a:fillStyleLst>
        <a:solidFill>
          <a:schemeClr val="phClr"/>
        </a:solidFill>
        <a:solidFill>
          <a:schemeClr val="phClr">
            <a:tint val="50000"/>
          </a:schemeClr>
        </a:solidFill>
        <a:solidFill>
          <a:schemeClr val="phClr"/>
        </a:solidFill>
      </a:fillStyleLst>
      <a:lnStyleLst>
        <a:ln w="10000" cap="flat" cmpd="sng" algn="ctr">
          <a:prstDash val="solid"/>
        </a:ln>
        <a:ln w="19050" cap="flat" cmpd="sng" algn="ctr">
          <a:prstDash val="solid"/>
        </a:ln>
        <a:ln w="47625" cap="flat" cmpd="dbl"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5000"/>
              </a:schemeClr>
            </a:gs>
            <a:gs pos="35000">
              <a:schemeClr val="phClr">
                <a:shade val="60000"/>
              </a:schemeClr>
            </a:gs>
            <a:gs pos="100000">
              <a:schemeClr val="phClr">
                <a:tint val="97000"/>
              </a:schemeClr>
            </a:gs>
          </a:gsLst>
          <a:lin ang="16200000" scaled="1"/>
          <a:tileRect l="0" t="0" r="0" b="0"/>
        </a:gradFill>
        <a:blipFill rotWithShape="0">
          <a:blip r:embed="rId1"/>
          <a:srcRect l="0" t="0" r="0" b="0"/>
          <a:tile tx="0" ty="0" sx="100000" sy="100000" flip="none" algn="t"/>
        </a:blipFill>
      </a:bgFillStyleLst>
    </a:fmtScheme>
  </a:themeElements>
</a:theme>
</file>

<file path=ppt/theme/theme3.xml><?xml version="1.0" encoding="utf-8"?>
<a:theme xmlns:a="http://schemas.openxmlformats.org/drawingml/2006/main" xmlns:r="http://schemas.openxmlformats.org/officeDocument/2006/relationships" name="Présentation pour écran larg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pitchFamily="0" charset="1"/>
        <a:ea typeface=""/>
        <a:cs typeface=""/>
      </a:majorFont>
      <a:minorFont>
        <a:latin typeface="Tw Cen MT" pitchFamily="0" charset="1"/>
        <a:ea typeface=""/>
        <a:cs typeface=""/>
      </a:minorFont>
    </a:fontScheme>
    <a:fmtScheme>
      <a:fillStyleLst>
        <a:solidFill>
          <a:schemeClr val="phClr"/>
        </a:solidFill>
        <a:solidFill>
          <a:schemeClr val="phClr">
            <a:tint val="50000"/>
          </a:schemeClr>
        </a:solidFill>
        <a:solidFill>
          <a:schemeClr val="phClr"/>
        </a:solidFill>
      </a:fillStyleLst>
      <a:lnStyleLst>
        <a:ln w="10000" cap="flat" cmpd="sng" algn="ctr">
          <a:prstDash val="solid"/>
        </a:ln>
        <a:ln w="19050" cap="flat" cmpd="sng" algn="ctr">
          <a:prstDash val="solid"/>
        </a:ln>
        <a:ln w="47625" cap="flat" cmpd="dbl"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5000"/>
              </a:schemeClr>
            </a:gs>
            <a:gs pos="35000">
              <a:schemeClr val="phClr">
                <a:shade val="60000"/>
              </a:schemeClr>
            </a:gs>
            <a:gs pos="100000">
              <a:schemeClr val="phClr">
                <a:tint val="97000"/>
              </a:schemeClr>
            </a:gs>
          </a:gsLst>
          <a:lin ang="16200000" scaled="1"/>
          <a:tileRect l="0" t="0" r="0" b="0"/>
        </a:gradFill>
        <a:blipFill rotWithShape="0">
          <a:blip r:embed="rId1"/>
          <a:srcRect l="0" t="0" r="0" b="0"/>
          <a:tile tx="0" ty="0" sx="100000" sy="100000" flip="none" algn="t"/>
        </a:blipFill>
      </a:bgFillStyleLst>
    </a:fmtScheme>
  </a:themeElements>
</a:theme>
</file>

<file path=ppt/theme/theme4.xml><?xml version="1.0" encoding="utf-8"?>
<a:theme xmlns:a="http://schemas.openxmlformats.org/drawingml/2006/main" xmlns:r="http://schemas.openxmlformats.org/officeDocument/2006/relationships" name="Présentation pour écran larg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pitchFamily="0" charset="1"/>
        <a:ea typeface=""/>
        <a:cs typeface=""/>
      </a:majorFont>
      <a:minorFont>
        <a:latin typeface="Tw Cen MT" pitchFamily="0" charset="1"/>
        <a:ea typeface=""/>
        <a:cs typeface=""/>
      </a:minorFont>
    </a:fontScheme>
    <a:fmtScheme>
      <a:fillStyleLst>
        <a:solidFill>
          <a:schemeClr val="phClr"/>
        </a:solidFill>
        <a:solidFill>
          <a:schemeClr val="phClr">
            <a:tint val="50000"/>
          </a:schemeClr>
        </a:solidFill>
        <a:solidFill>
          <a:schemeClr val="phClr"/>
        </a:solidFill>
      </a:fillStyleLst>
      <a:lnStyleLst>
        <a:ln w="10000" cap="flat" cmpd="sng" algn="ctr">
          <a:prstDash val="solid"/>
        </a:ln>
        <a:ln w="19050" cap="flat" cmpd="sng" algn="ctr">
          <a:prstDash val="solid"/>
        </a:ln>
        <a:ln w="47625" cap="flat" cmpd="dbl"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5000"/>
              </a:schemeClr>
            </a:gs>
            <a:gs pos="35000">
              <a:schemeClr val="phClr">
                <a:shade val="60000"/>
              </a:schemeClr>
            </a:gs>
            <a:gs pos="100000">
              <a:schemeClr val="phClr">
                <a:tint val="97000"/>
              </a:schemeClr>
            </a:gs>
          </a:gsLst>
          <a:lin ang="16200000" scaled="1"/>
          <a:tileRect l="0" t="0" r="0" b="0"/>
        </a:gradFill>
        <a:blipFill rotWithShape="0">
          <a:blip r:embed="rId1"/>
          <a:srcRect l="0" t="0" r="0" b="0"/>
          <a:tile tx="0" ty="0" sx="100000" sy="100000" flip="none" algn="t"/>
        </a:blipFill>
      </a:bgFillStyleLst>
    </a:fmtScheme>
  </a:themeElements>
</a:theme>
</file>

<file path=ppt/theme/theme5.xml><?xml version="1.0" encoding="utf-8"?>
<a:theme xmlns:a="http://schemas.openxmlformats.org/drawingml/2006/main" xmlns:r="http://schemas.openxmlformats.org/officeDocument/2006/relationships" name="Présentation pour écran larg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pitchFamily="0" charset="1"/>
        <a:ea typeface=""/>
        <a:cs typeface=""/>
      </a:majorFont>
      <a:minorFont>
        <a:latin typeface="Tw Cen MT" pitchFamily="0" charset="1"/>
        <a:ea typeface=""/>
        <a:cs typeface=""/>
      </a:minorFont>
    </a:fontScheme>
    <a:fmtScheme>
      <a:fillStyleLst>
        <a:solidFill>
          <a:schemeClr val="phClr"/>
        </a:solidFill>
        <a:solidFill>
          <a:schemeClr val="phClr">
            <a:tint val="50000"/>
          </a:schemeClr>
        </a:solidFill>
        <a:solidFill>
          <a:schemeClr val="phClr"/>
        </a:solidFill>
      </a:fillStyleLst>
      <a:lnStyleLst>
        <a:ln w="10000" cap="flat" cmpd="sng" algn="ctr">
          <a:prstDash val="solid"/>
        </a:ln>
        <a:ln w="19050" cap="flat" cmpd="sng" algn="ctr">
          <a:prstDash val="solid"/>
        </a:ln>
        <a:ln w="47625" cap="flat" cmpd="dbl"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5000"/>
              </a:schemeClr>
            </a:gs>
            <a:gs pos="35000">
              <a:schemeClr val="phClr">
                <a:shade val="60000"/>
              </a:schemeClr>
            </a:gs>
            <a:gs pos="100000">
              <a:schemeClr val="phClr">
                <a:tint val="97000"/>
              </a:schemeClr>
            </a:gs>
          </a:gsLst>
          <a:lin ang="16200000" scaled="1"/>
          <a:tileRect l="0" t="0" r="0" b="0"/>
        </a:gradFill>
        <a:blipFill rotWithShape="0">
          <a:blip r:embed="rId1"/>
          <a:srcRect l="0" t="0" r="0" b="0"/>
          <a:tile tx="0" ty="0" sx="100000" sy="100000" flip="none" algn="t"/>
        </a:blipFill>
      </a:bgFillStyleLst>
    </a:fmtScheme>
  </a:themeElements>
</a:theme>
</file>

<file path=ppt/theme/theme6.xml><?xml version="1.0" encoding="utf-8"?>
<a:theme xmlns:a="http://schemas.openxmlformats.org/drawingml/2006/main" xmlns:r="http://schemas.openxmlformats.org/officeDocument/2006/relationships" name="Présentation pour écran larg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pitchFamily="0" charset="1"/>
        <a:ea typeface=""/>
        <a:cs typeface=""/>
      </a:majorFont>
      <a:minorFont>
        <a:latin typeface="Tw Cen MT" pitchFamily="0" charset="1"/>
        <a:ea typeface=""/>
        <a:cs typeface=""/>
      </a:minorFont>
    </a:fontScheme>
    <a:fmtScheme>
      <a:fillStyleLst>
        <a:solidFill>
          <a:schemeClr val="phClr"/>
        </a:solidFill>
        <a:solidFill>
          <a:schemeClr val="phClr">
            <a:tint val="50000"/>
          </a:schemeClr>
        </a:solidFill>
        <a:solidFill>
          <a:schemeClr val="phClr"/>
        </a:solidFill>
      </a:fillStyleLst>
      <a:lnStyleLst>
        <a:ln w="10000" cap="flat" cmpd="sng" algn="ctr">
          <a:prstDash val="solid"/>
        </a:ln>
        <a:ln w="19050" cap="flat" cmpd="sng" algn="ctr">
          <a:prstDash val="solid"/>
        </a:ln>
        <a:ln w="47625" cap="flat" cmpd="dbl"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5000"/>
              </a:schemeClr>
            </a:gs>
            <a:gs pos="35000">
              <a:schemeClr val="phClr">
                <a:shade val="60000"/>
              </a:schemeClr>
            </a:gs>
            <a:gs pos="100000">
              <a:schemeClr val="phClr">
                <a:tint val="97000"/>
              </a:schemeClr>
            </a:gs>
          </a:gsLst>
          <a:lin ang="16200000" scaled="1"/>
          <a:tileRect l="0" t="0" r="0" b="0"/>
        </a:gradFill>
        <a:blipFill rotWithShape="0">
          <a:blip r:embed="rId1"/>
          <a:srcRect l="0" t="0" r="0" b="0"/>
          <a:tile tx="0" ty="0" sx="100000" sy="100000" flip="none" algn="t"/>
        </a:blipFill>
      </a:bgFillStyleLst>
    </a:fmtScheme>
  </a:themeElements>
</a:theme>
</file>

<file path=ppt/theme/theme7.xml><?xml version="1.0" encoding="utf-8"?>
<a:theme xmlns:a="http://schemas.openxmlformats.org/drawingml/2006/main" xmlns:r="http://schemas.openxmlformats.org/officeDocument/2006/relationships" name="Présentation pour écran larg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pitchFamily="0" charset="1"/>
        <a:ea typeface=""/>
        <a:cs typeface=""/>
      </a:majorFont>
      <a:minorFont>
        <a:latin typeface="Tw Cen MT" pitchFamily="0" charset="1"/>
        <a:ea typeface=""/>
        <a:cs typeface=""/>
      </a:minorFont>
    </a:fontScheme>
    <a:fmtScheme>
      <a:fillStyleLst>
        <a:solidFill>
          <a:schemeClr val="phClr"/>
        </a:solidFill>
        <a:solidFill>
          <a:schemeClr val="phClr">
            <a:tint val="50000"/>
          </a:schemeClr>
        </a:solidFill>
        <a:solidFill>
          <a:schemeClr val="phClr"/>
        </a:solidFill>
      </a:fillStyleLst>
      <a:lnStyleLst>
        <a:ln w="10000" cap="flat" cmpd="sng" algn="ctr">
          <a:prstDash val="solid"/>
        </a:ln>
        <a:ln w="19050" cap="flat" cmpd="sng" algn="ctr">
          <a:prstDash val="solid"/>
        </a:ln>
        <a:ln w="47625" cap="flat" cmpd="dbl"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5000"/>
              </a:schemeClr>
            </a:gs>
            <a:gs pos="35000">
              <a:schemeClr val="phClr">
                <a:shade val="60000"/>
              </a:schemeClr>
            </a:gs>
            <a:gs pos="100000">
              <a:schemeClr val="phClr">
                <a:tint val="97000"/>
              </a:schemeClr>
            </a:gs>
          </a:gsLst>
          <a:lin ang="16200000" scaled="1"/>
          <a:tileRect l="0" t="0" r="0" b="0"/>
        </a:gradFill>
        <a:blipFill rotWithShape="0">
          <a:blip r:embed="rId1"/>
          <a:srcRect l="0" t="0" r="0" b="0"/>
          <a:tile tx="0" ty="0" sx="100000" sy="100000" flip="none" algn="t"/>
        </a:blipFill>
      </a:bgFillStyleLst>
    </a:fmtScheme>
  </a:themeElements>
</a:theme>
</file>

<file path=ppt/theme/theme8.xml><?xml version="1.0" encoding="utf-8"?>
<a:theme xmlns:a="http://schemas.openxmlformats.org/drawingml/2006/main" xmlns:r="http://schemas.openxmlformats.org/officeDocument/2006/relationships" name="Présentation pour écran larg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pitchFamily="0" charset="1"/>
        <a:ea typeface=""/>
        <a:cs typeface=""/>
      </a:majorFont>
      <a:minorFont>
        <a:latin typeface="Tw Cen MT" pitchFamily="0" charset="1"/>
        <a:ea typeface=""/>
        <a:cs typeface=""/>
      </a:minorFont>
    </a:fontScheme>
    <a:fmtScheme>
      <a:fillStyleLst>
        <a:solidFill>
          <a:schemeClr val="phClr"/>
        </a:solidFill>
        <a:solidFill>
          <a:schemeClr val="phClr">
            <a:tint val="50000"/>
          </a:schemeClr>
        </a:solidFill>
        <a:solidFill>
          <a:schemeClr val="phClr"/>
        </a:solidFill>
      </a:fillStyleLst>
      <a:lnStyleLst>
        <a:ln w="10000" cap="flat" cmpd="sng" algn="ctr">
          <a:prstDash val="solid"/>
        </a:ln>
        <a:ln w="19050" cap="flat" cmpd="sng" algn="ctr">
          <a:prstDash val="solid"/>
        </a:ln>
        <a:ln w="47625" cap="flat" cmpd="dbl"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5000"/>
              </a:schemeClr>
            </a:gs>
            <a:gs pos="35000">
              <a:schemeClr val="phClr">
                <a:shade val="60000"/>
              </a:schemeClr>
            </a:gs>
            <a:gs pos="100000">
              <a:schemeClr val="phClr">
                <a:tint val="97000"/>
              </a:schemeClr>
            </a:gs>
          </a:gsLst>
          <a:lin ang="16200000" scaled="1"/>
          <a:tileRect l="0" t="0" r="0" b="0"/>
        </a:gradFill>
        <a:blipFill rotWithShape="0">
          <a:blip r:embed="rId1"/>
          <a:srcRect l="0" t="0" r="0" b="0"/>
          <a:tile tx="0" ty="0" sx="100000" sy="100000" flip="none" algn="t"/>
        </a:blipFill>
      </a:bgFillStyleLst>
    </a:fmtScheme>
  </a:themeElements>
</a:theme>
</file>

<file path=ppt/theme/theme9.xml><?xml version="1.0" encoding="utf-8"?>
<a:theme xmlns:a="http://schemas.openxmlformats.org/drawingml/2006/main" xmlns:r="http://schemas.openxmlformats.org/officeDocument/2006/relationships" name="Présentation pour écran larg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pitchFamily="0" charset="1"/>
        <a:ea typeface=""/>
        <a:cs typeface=""/>
      </a:majorFont>
      <a:minorFont>
        <a:latin typeface="Tw Cen MT" pitchFamily="0" charset="1"/>
        <a:ea typeface=""/>
        <a:cs typeface=""/>
      </a:minorFont>
    </a:fontScheme>
    <a:fmtScheme>
      <a:fillStyleLst>
        <a:solidFill>
          <a:schemeClr val="phClr"/>
        </a:solidFill>
        <a:solidFill>
          <a:schemeClr val="phClr">
            <a:tint val="50000"/>
          </a:schemeClr>
        </a:solidFill>
        <a:solidFill>
          <a:schemeClr val="phClr"/>
        </a:solidFill>
      </a:fillStyleLst>
      <a:lnStyleLst>
        <a:ln w="10000" cap="flat" cmpd="sng" algn="ctr">
          <a:prstDash val="solid"/>
        </a:ln>
        <a:ln w="19050" cap="flat" cmpd="sng" algn="ctr">
          <a:prstDash val="solid"/>
        </a:ln>
        <a:ln w="47625" cap="flat" cmpd="dbl"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shade val="45000"/>
              </a:schemeClr>
            </a:gs>
            <a:gs pos="35000">
              <a:schemeClr val="phClr">
                <a:shade val="60000"/>
              </a:schemeClr>
            </a:gs>
            <a:gs pos="100000">
              <a:schemeClr val="phClr">
                <a:tint val="97000"/>
              </a:schemeClr>
            </a:gs>
          </a:gsLst>
          <a:lin ang="16200000" scaled="1"/>
          <a:tileRect l="0" t="0" r="0" b="0"/>
        </a:gradFill>
        <a:blipFill rotWithShape="0">
          <a:blip r:embed="rId1"/>
          <a:srcRect l="0" t="0" r="0" b="0"/>
          <a:tile tx="0" ty="0" sx="100000" sy="100000" flip="none" algn="t"/>
        </a:blipFill>
      </a:bgFillStyleLst>
    </a:fmtScheme>
  </a:themeElements>
</a:theme>
</file>

<file path=docProps/app.xml><?xml version="1.0" encoding="utf-8"?>
<Properties xmlns="http://schemas.openxmlformats.org/officeDocument/2006/extended-properties" xmlns:vt="http://schemas.openxmlformats.org/officeDocument/2006/docPropsVTypes">
  <Template>WidescreenPresentation</Template>
  <TotalTime>15</TotalTime>
  <Application>LibreOffice/24.8.4.2$Windows_X86_64 LibreOffice_project/bb3cfa12c7b1bf994ecc5649a80400d06cd71002</Application>
  <AppVersion>15.0000</AppVersion>
  <Words>1102</Words>
  <Paragraphs>93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2020-11-03T13:03:10Z</dcterms:created>
  <dc:creator/>
  <dc:description/>
  <dc:language>fr-FR</dc:language>
  <cp:lastModifiedBy/>
  <dcterms:modified xsi:type="dcterms:W3CDTF">2025-03-06T13:50:33Z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PresentationFormat">
    <vt:lpwstr>Affichage à l'écran (16:9)</vt:lpwstr>
  </property>
  <property fmtid="{D5CDD505-2E9C-101B-9397-08002B2CF9AE}" pid="4" name="Slides">
    <vt:i4>19</vt:i4>
  </property>
  <property fmtid="{D5CDD505-2E9C-101B-9397-08002B2CF9AE}" pid="5" name="_LCID">
    <vt:i4>1036</vt:i4>
  </property>
  <property fmtid="{D5CDD505-2E9C-101B-9397-08002B2CF9AE}" pid="6" name="_Version">
    <vt:lpwstr>12.0.4518</vt:lpwstr>
  </property>
</Properties>
</file>